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77" r:id="rId5"/>
    <p:sldId id="361" r:id="rId6"/>
    <p:sldId id="331" r:id="rId7"/>
    <p:sldId id="378" r:id="rId8"/>
    <p:sldId id="329" r:id="rId9"/>
    <p:sldId id="379" r:id="rId10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BB928E10-A69C-42F6-8B07-A2FEAC067766}">
          <p14:sldIdLst/>
        </p14:section>
        <p14:section name="SLIDE STARTERS" id="{ACC24B29-0CC7-491A-A98A-CF7CBDBE501E}">
          <p14:sldIdLst>
            <p14:sldId id="377"/>
            <p14:sldId id="361"/>
            <p14:sldId id="331"/>
            <p14:sldId id="378"/>
            <p14:sldId id="329"/>
            <p14:sldId id="379"/>
          </p14:sldIdLst>
        </p14:section>
        <p14:section name="THANK YOU" id="{6CD91DAB-8EC3-4802-89E9-0F1C7022FB2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7472A"/>
    <a:srgbClr val="7F7F7F"/>
    <a:srgbClr val="DC5924"/>
    <a:srgbClr val="E6E6E6"/>
    <a:srgbClr val="000000"/>
    <a:srgbClr val="75D1FF"/>
    <a:srgbClr val="11161C"/>
    <a:srgbClr val="F2F2F2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8" autoAdjust="0"/>
    <p:restoredTop sz="96405" autoAdjust="0"/>
  </p:normalViewPr>
  <p:slideViewPr>
    <p:cSldViewPr snapToGrid="0">
      <p:cViewPr varScale="1">
        <p:scale>
          <a:sx n="113" d="100"/>
          <a:sy n="113" d="100"/>
        </p:scale>
        <p:origin x="440" y="168"/>
      </p:cViewPr>
      <p:guideLst/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8" d="100"/>
        <a:sy n="108" d="100"/>
      </p:scale>
      <p:origin x="0" y="-3162"/>
    </p:cViewPr>
  </p:sorterViewPr>
  <p:notesViewPr>
    <p:cSldViewPr snapToGrid="0">
      <p:cViewPr>
        <p:scale>
          <a:sx n="66" d="100"/>
          <a:sy n="66" d="100"/>
        </p:scale>
        <p:origin x="2539" y="2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CCA049B-3A46-4BDA-A8F5-2925B00FE570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BAA5490-FD59-4087-AC7E-016E8A4124C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092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3" y="1"/>
            <a:ext cx="4068339" cy="356357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C46CEC-428A-4DD0-A7C7-21AF8DE33E93}" type="datetimeFigureOut">
              <a:rPr lang="en-US" smtClean="0"/>
              <a:t>4/14/21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6"/>
            <a:ext cx="7510780" cy="2796600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3" y="6746119"/>
            <a:ext cx="4068339" cy="356356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CBCEA92-F142-4D57-B507-37BDAF4471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020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25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47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4/14/21 3:17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40269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A5C127-CB05-47B6-8D1E-7BC74A68F50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4/14/21 3:17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44948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576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CEA92-F142-4D57-B507-37BDAF44710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054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hyperlink" Target="http://www.nealanalytics.com/neal-creative/templates/" TargetMode="Externa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alanalytics.com/neal-creative/templates/" TargetMode="External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lanalytics.com/templates/" TargetMode="External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nealanalytics.com/neal-creative/templates/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00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010430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31800"/>
            <a:ext cx="5371038" cy="1830245"/>
          </a:xfrm>
        </p:spPr>
        <p:txBody>
          <a:bodyPr wrap="square" lIns="146304" rIns="146304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93687" y="3436331"/>
            <a:ext cx="2286000" cy="1802032"/>
          </a:xfrm>
        </p:spPr>
        <p:txBody>
          <a:bodyPr lIns="182880" tIns="146304" rIns="182880"/>
          <a:lstStyle>
            <a:lvl1pPr marL="0" indent="0" algn="l">
              <a:buNone/>
              <a:defRPr sz="1600" b="1">
                <a:latin typeface="+mn-lt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>
                <a:latin typeface="+mn-lt"/>
              </a:defRPr>
            </a:lvl3pPr>
            <a:lvl4pPr marL="0" indent="0" algn="l">
              <a:buNone/>
              <a:defRPr sz="1100">
                <a:latin typeface="+mn-lt"/>
              </a:defRPr>
            </a:lvl4pPr>
            <a:lvl5pPr marL="0" indent="0" algn="l">
              <a:buNone/>
              <a:defRPr sz="11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6101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02834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7395677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763006" y="3436331"/>
            <a:ext cx="2286000" cy="1802032"/>
          </a:xfrm>
        </p:spPr>
        <p:txBody>
          <a:bodyPr lIns="182880" tIns="146304" rIns="91440"/>
          <a:lstStyle>
            <a:lvl1pPr marL="0" indent="0" algn="l">
              <a:buNone/>
              <a:defRPr lang="en-US" sz="16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>
              <a:buNone/>
              <a:defRPr lang="en-US" sz="14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buNone/>
              <a:defRPr sz="1200" b="0">
                <a:latin typeface="+mn-lt"/>
              </a:defRPr>
            </a:lvl3pPr>
            <a:lvl4pPr marL="0" indent="0" algn="l">
              <a:buNone/>
              <a:defRPr sz="1100" b="0">
                <a:latin typeface="+mn-lt"/>
              </a:defRPr>
            </a:lvl4pPr>
            <a:lvl5pPr marL="0" indent="0" algn="l">
              <a:buNone/>
              <a:defRPr sz="1100" b="0">
                <a:latin typeface="+mn-lt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80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598127"/>
            <a:ext cx="3714704" cy="2524794"/>
          </a:xfrm>
        </p:spPr>
        <p:txBody>
          <a:bodyPr lIns="91440" rIns="91440"/>
          <a:lstStyle>
            <a:lvl1pPr algn="ctr">
              <a:spcAft>
                <a:spcPts val="3000"/>
              </a:spcAft>
              <a:defRPr sz="24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4168631" y="2598127"/>
            <a:ext cx="3840480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8158238" y="2598127"/>
            <a:ext cx="3773077" cy="2524794"/>
          </a:xfrm>
        </p:spPr>
        <p:txBody>
          <a:bodyPr lIns="91440" rIns="91440"/>
          <a:lstStyle>
            <a:lvl1pPr algn="ctr">
              <a:defRPr lang="en-US" sz="2400" kern="120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Second level</a:t>
            </a:r>
          </a:p>
          <a:p>
            <a:pPr marL="0" lvl="2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Third level</a:t>
            </a:r>
          </a:p>
          <a:p>
            <a:pPr marL="0" lvl="3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Fourth level</a:t>
            </a:r>
          </a:p>
          <a:p>
            <a:pPr marL="0" lvl="4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3000"/>
              </a:spcAft>
              <a:buFont typeface="Arial" panose="020B0604020202020204" pitchFamily="34" charset="0"/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: Shape 10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322" y="339408"/>
            <a:ext cx="2375877" cy="535531"/>
          </a:xfrm>
        </p:spPr>
        <p:txBody>
          <a:bodyPr/>
          <a:lstStyle>
            <a:lvl1pPr algn="ctr"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879003" y="419100"/>
            <a:ext cx="9084398" cy="1370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865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 5 Pillars smal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14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58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4"/>
          </p:nvPr>
        </p:nvSpPr>
        <p:spPr>
          <a:xfrm>
            <a:off x="2483635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4898612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7313589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9728566" y="3493674"/>
            <a:ext cx="2377440" cy="2226763"/>
          </a:xfrm>
        </p:spPr>
        <p:txBody>
          <a:bodyPr lIns="146304" rIns="146304"/>
          <a:lstStyle>
            <a:lvl1pPr algn="ctr">
              <a:defRPr sz="220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297258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2712235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7542189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957166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5127212" y="3382066"/>
            <a:ext cx="192024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70361"/>
            <a:ext cx="12192000" cy="535531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68658" y="2577396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9" hasCustomPrompt="1"/>
          </p:nvPr>
        </p:nvSpPr>
        <p:spPr>
          <a:xfrm>
            <a:off x="2483635" y="2577396"/>
            <a:ext cx="2377440" cy="840230"/>
          </a:xfrm>
        </p:spPr>
        <p:txBody>
          <a:bodyPr lIns="146304" rIns="146304"/>
          <a:lstStyle>
            <a:lvl1pPr algn="ctr">
              <a:defRPr lang="en-US" sz="5400" b="1" kern="12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#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98612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313589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22" hasCustomPrompt="1"/>
          </p:nvPr>
        </p:nvSpPr>
        <p:spPr>
          <a:xfrm>
            <a:off x="9728566" y="2577396"/>
            <a:ext cx="2377440" cy="840230"/>
          </a:xfrm>
        </p:spPr>
        <p:txBody>
          <a:bodyPr vert="horz" wrap="square" lIns="146304" tIns="45720" rIns="146304" bIns="45720" rtlCol="0">
            <a:spAutoFit/>
          </a:bodyPr>
          <a:lstStyle>
            <a:lvl1pPr algn="ctr">
              <a:defRPr lang="en-US" sz="540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 algn="ctr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2491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 p14:presetBounceEnd="32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32000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4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entr" presetSubtype="4" decel="10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3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7" grpId="0" uiExpand="1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9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0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1" grpId="0">
            <p:tmplLst>
              <p:tmpl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7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8" grpId="0" uiExpand="1" build="p">
            <p:tmplLst>
              <p:tmpl lvl="1"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2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3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4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  <p:tmpl lvl="5">
                <p:tnLst>
                  <p:par>
                    <p:cTn presetID="2" presetClass="entr" presetSubtype="4" decel="100000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8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1+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19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0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0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2" presetClass="entr" presetSubtype="1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#ppt_x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750" fill="hold"/>
                            <p:tgtEl>
                              <p:spTgt spid="21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0-#ppt_h/2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 dirty="0"/>
              <a:t>Click icon to add pictures or go online at…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805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9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37561" y="6484937"/>
            <a:ext cx="3877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096000" cy="2594043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096000" cy="548957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Slide Number Placeholder 7"/>
          <p:cNvSpPr txBox="1">
            <a:spLocks/>
          </p:cNvSpPr>
          <p:nvPr userDrawn="1"/>
        </p:nvSpPr>
        <p:spPr>
          <a:xfrm>
            <a:off x="10343911" y="6498718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97E989-D798-4C62-8E93-3D2D613C2488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57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129304" y="0"/>
            <a:ext cx="6062696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3600" b="1" cap="none" baseline="0">
                <a:solidFill>
                  <a:srgbClr val="FFC000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3429000"/>
            <a:ext cx="6129304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0" y="1554163"/>
            <a:ext cx="612930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33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4443" y="3425619"/>
            <a:ext cx="6097555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094443" y="1554163"/>
            <a:ext cx="6097556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0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0" y="0"/>
            <a:ext cx="6094444" cy="6856100"/>
          </a:xfrm>
          <a:blipFill>
            <a:blip r:embed="rId2"/>
            <a:srcRect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80534" y="3429000"/>
            <a:ext cx="6011466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180534" y="1554163"/>
            <a:ext cx="5791200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algn="ctr"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8" hasCustomPrompt="1"/>
          </p:nvPr>
        </p:nvSpPr>
        <p:spPr>
          <a:xfrm>
            <a:off x="77433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0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38266" y="3457545"/>
            <a:ext cx="6053733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solidFill>
                  <a:schemeClr val="tx2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138267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50/50 photo layout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84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 flipH="1">
            <a:off x="-1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0" y="2356398"/>
            <a:ext cx="6096000" cy="2145203"/>
          </a:xfrm>
        </p:spPr>
        <p:txBody>
          <a:bodyPr anchor="ctr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ts val="2400"/>
              </a:spcBef>
              <a:spcAft>
                <a:spcPts val="6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spcBef>
                <a:spcPts val="0"/>
              </a:spcBef>
              <a:spcAft>
                <a:spcPts val="600"/>
              </a:spcAft>
              <a:defRPr sz="2800"/>
            </a:lvl2pPr>
            <a:lvl3pPr algn="ctr">
              <a:spcBef>
                <a:spcPts val="0"/>
              </a:spcBef>
              <a:spcAft>
                <a:spcPts val="600"/>
              </a:spcAft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spcBef>
                <a:spcPts val="0"/>
              </a:spcBef>
              <a:spcAft>
                <a:spcPts val="600"/>
              </a:spcAft>
              <a:defRPr sz="2000" b="1"/>
            </a:lvl4pPr>
            <a:lvl5pPr algn="ctr"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5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/>
          <p:cNvSpPr/>
          <p:nvPr userDrawn="1"/>
        </p:nvSpPr>
        <p:spPr>
          <a:xfrm>
            <a:off x="3803737" y="-65233"/>
            <a:ext cx="4584526" cy="2297766"/>
          </a:xfrm>
          <a:custGeom>
            <a:avLst/>
            <a:gdLst>
              <a:gd name="connsiteX0" fmla="*/ 278 w 4584526"/>
              <a:gd name="connsiteY0" fmla="*/ 0 h 2297766"/>
              <a:gd name="connsiteX1" fmla="*/ 4584248 w 4584526"/>
              <a:gd name="connsiteY1" fmla="*/ 0 h 2297766"/>
              <a:gd name="connsiteX2" fmla="*/ 4584526 w 4584526"/>
              <a:gd name="connsiteY2" fmla="*/ 5503 h 2297766"/>
              <a:gd name="connsiteX3" fmla="*/ 2292263 w 4584526"/>
              <a:gd name="connsiteY3" fmla="*/ 2297766 h 2297766"/>
              <a:gd name="connsiteX4" fmla="*/ 0 w 4584526"/>
              <a:gd name="connsiteY4" fmla="*/ 5503 h 2297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84526" h="2297766">
                <a:moveTo>
                  <a:pt x="278" y="0"/>
                </a:moveTo>
                <a:lnTo>
                  <a:pt x="4584248" y="0"/>
                </a:lnTo>
                <a:lnTo>
                  <a:pt x="4584526" y="5503"/>
                </a:lnTo>
                <a:cubicBezTo>
                  <a:pt x="4584526" y="1271485"/>
                  <a:pt x="3558245" y="2297766"/>
                  <a:pt x="2292263" y="2297766"/>
                </a:cubicBezTo>
                <a:cubicBezTo>
                  <a:pt x="1026281" y="2297766"/>
                  <a:pt x="0" y="1271485"/>
                  <a:pt x="0" y="5503"/>
                </a:cubicBezTo>
                <a:close/>
              </a:path>
            </a:pathLst>
          </a:cu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Footer Placeholder 4"/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02995" y="3383280"/>
            <a:ext cx="11660405" cy="625641"/>
          </a:xfrm>
          <a:prstGeom prst="rect">
            <a:avLst/>
          </a:prstGeom>
        </p:spPr>
        <p:txBody>
          <a:bodyPr vert="horz" lIns="457200" tIns="45720" rIns="45720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i="0" kern="1200" spc="40" baseline="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marR="0" lvl="0" indent="0" fontAlgn="auto">
              <a:spcAft>
                <a:spcPts val="0"/>
              </a:spcAft>
              <a:buClrTx/>
              <a:buSzTx/>
              <a:buFontTx/>
              <a:tabLst/>
            </a:pPr>
            <a:r>
              <a:rPr lang="en-US" dirty="0"/>
              <a:t>CLICK TO EDIT MASTER TITLE STYLE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923323" y="186061"/>
            <a:ext cx="4376615" cy="627351"/>
          </a:xfrm>
        </p:spPr>
        <p:txBody>
          <a:bodyPr/>
          <a:lstStyle>
            <a:lvl1pPr algn="ctr">
              <a:defRPr sz="20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Your Section Title Here</a:t>
            </a:r>
          </a:p>
          <a:p>
            <a:pPr lvl="1"/>
            <a:r>
              <a:rPr lang="en-US" dirty="0"/>
              <a:t>1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1" y="4206240"/>
            <a:ext cx="11658600" cy="424732"/>
          </a:xfrm>
        </p:spPr>
        <p:txBody>
          <a:bodyPr lIns="457200" rIns="45720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85000"/>
                    <a:lumOff val="15000"/>
                  </a:srgbClr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Add a short summary sentence here about title/statement above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737094" y="1007413"/>
            <a:ext cx="792205" cy="1200329"/>
          </a:xfrm>
        </p:spPr>
        <p:txBody>
          <a:bodyPr wrap="none" anchor="ctr"/>
          <a:lstStyle>
            <a:lvl1pPr algn="ctr">
              <a:defRPr kumimoji="0" lang="en-US" sz="8000" b="1" i="0" u="none" strike="noStrike" kern="1200" cap="none" spc="0" normalizeH="0" baseline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641874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50-50 Left Photo Layou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0413" cy="6858000"/>
          </a:xfrm>
          <a:blipFill>
            <a:blip r:embed="rId2"/>
            <a:stretch>
              <a:fillRect/>
            </a:stretch>
          </a:blipFill>
        </p:spPr>
        <p:txBody>
          <a:bodyPr anchor="ctr" anchorCtr="0">
            <a:noAutofit/>
          </a:bodyPr>
          <a:lstStyle>
            <a:lvl1pPr algn="r">
              <a:defRPr baseline="0"/>
            </a:lvl1pPr>
          </a:lstStyle>
          <a:p>
            <a:r>
              <a:rPr lang="en-US" dirty="0"/>
              <a:t>Full Bleed Picture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8" hasCustomPrompt="1"/>
          </p:nvPr>
        </p:nvSpPr>
        <p:spPr>
          <a:xfrm>
            <a:off x="1875949" y="419100"/>
            <a:ext cx="2377440" cy="840230"/>
          </a:xfrm>
        </p:spPr>
        <p:txBody>
          <a:bodyPr lIns="146304" rIns="146304"/>
          <a:lstStyle>
            <a:lvl1pPr marL="0" algn="ctr" defTabSz="914400" rtl="0" eaLnBrk="1" latinLnBrk="0" hangingPunct="1">
              <a:defRPr lang="en-US" sz="5400" kern="1200" dirty="0">
                <a:solidFill>
                  <a:schemeClr val="accent4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algn="ctr"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algn="ctr">
              <a:defRPr sz="1800"/>
            </a:lvl3pPr>
            <a:lvl4pPr algn="ctr">
              <a:defRPr sz="1800">
                <a:latin typeface="+mn-lt"/>
              </a:defRPr>
            </a:lvl4pPr>
            <a:lvl5pPr algn="ctr">
              <a:defRPr sz="1600">
                <a:latin typeface="+mn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3429000"/>
            <a:ext cx="5960269" cy="2754087"/>
          </a:xfrm>
        </p:spPr>
        <p:txBody>
          <a:bodyPr anchor="t" anchorCtr="0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3000"/>
              </a:spcAft>
              <a:buNone/>
              <a:defRPr lang="en-US" sz="3600" b="0" i="0" kern="1200" spc="0" baseline="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1"/>
                </a:gra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algn="ctr">
              <a:defRPr sz="2800"/>
            </a:lvl2pPr>
            <a:lvl3pPr algn="ctr">
              <a:defRPr lang="en-US" sz="24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ctr">
              <a:defRPr sz="2000" b="1"/>
            </a:lvl4pPr>
            <a:lvl5pPr algn="ctr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1554164"/>
            <a:ext cx="5875734" cy="535531"/>
          </a:xfrm>
        </p:spPr>
        <p:txBody>
          <a:bodyPr/>
          <a:lstStyle>
            <a:lvl1pPr algn="ctr">
              <a:defRPr sz="3600" b="0">
                <a:latin typeface="+mj-lt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marL="0" lvl="1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Headline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1402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lIns="91440">
            <a:noAutofit/>
          </a:bodyPr>
          <a:lstStyle>
            <a:lvl1pPr algn="ctr">
              <a:defRPr/>
            </a:lvl1pPr>
          </a:lstStyle>
          <a:p>
            <a:r>
              <a:rPr lang="en-US" baseline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6652" y="2567613"/>
            <a:ext cx="8804365" cy="1403495"/>
          </a:xfrm>
          <a:prstGeom prst="rect">
            <a:avLst/>
          </a:prstGeom>
        </p:spPr>
        <p:txBody>
          <a:bodyPr/>
          <a:lstStyle>
            <a:lvl1pPr algn="l">
              <a:defRPr lang="en-US" sz="8800" b="1" i="0" kern="1200" spc="1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581150" y="3971108"/>
            <a:ext cx="9461500" cy="757130"/>
          </a:xfrm>
        </p:spPr>
        <p:txBody>
          <a:bodyPr/>
          <a:lstStyle>
            <a:lvl1pPr algn="l">
              <a:defRPr lang="en-US" sz="4800" b="1" i="0" kern="1200" spc="300" dirty="0" smtClean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rgbClr val="FFFFFF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4073567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0" y="0"/>
            <a:ext cx="12066954" cy="6858000"/>
          </a:xfrm>
        </p:spPr>
        <p:txBody>
          <a:bodyPr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95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48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4BDA58-9C93-4222-A4EC-4BEB46CE06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12192000" cy="68516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747687" y="6465381"/>
            <a:ext cx="431425" cy="365125"/>
          </a:xfrm>
          <a:prstGeom prst="rect">
            <a:avLst/>
          </a:prstGeom>
        </p:spPr>
        <p:txBody>
          <a:bodyPr/>
          <a:lstStyle/>
          <a:p>
            <a:fld id="{5AE1514C-5E56-4738-A1FF-4B1CFD2A3E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FC5E276D-531E-45A9-B450-EFEC62CDC8DF}"/>
              </a:ext>
            </a:extLst>
          </p:cNvPr>
          <p:cNvSpPr txBox="1"/>
          <p:nvPr userDrawn="1"/>
        </p:nvSpPr>
        <p:spPr>
          <a:xfrm>
            <a:off x="4961284" y="93791"/>
            <a:ext cx="2269433" cy="316517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</p:spPr>
        <p:txBody>
          <a:bodyPr wrap="square" lIns="0" rIns="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7" name="TextBox 6">
            <a:hlinkClick r:id="rId4"/>
          </p:cNvPr>
          <p:cNvSpPr txBox="1"/>
          <p:nvPr userDrawn="1"/>
        </p:nvSpPr>
        <p:spPr>
          <a:xfrm>
            <a:off x="0" y="6548363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tx1"/>
                </a:solidFill>
              </a:rPr>
              <a:t>Neal Creative </a:t>
            </a:r>
            <a:r>
              <a:rPr lang="en-US" sz="9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tx1"/>
                </a:solidFill>
              </a:rPr>
              <a:t> 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73A61-5610-4355-89F3-7C90515BFCC9}"/>
              </a:ext>
            </a:extLst>
          </p:cNvPr>
          <p:cNvGrpSpPr/>
          <p:nvPr userDrawn="1"/>
        </p:nvGrpSpPr>
        <p:grpSpPr>
          <a:xfrm>
            <a:off x="5976075" y="3634505"/>
            <a:ext cx="1700633" cy="1798732"/>
            <a:chOff x="5976075" y="3634505"/>
            <a:chExt cx="1700633" cy="179873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9345F-7A53-4131-8BB4-087032A6CC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61135" y="4142336"/>
              <a:ext cx="860601" cy="129090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96D35F-1F19-4447-829C-790DF2B8D2DD}"/>
                </a:ext>
              </a:extLst>
            </p:cNvPr>
            <p:cNvSpPr txBox="1"/>
            <p:nvPr/>
          </p:nvSpPr>
          <p:spPr>
            <a:xfrm>
              <a:off x="5976075" y="3634505"/>
              <a:ext cx="170063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TIP 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│ Use the built-in c</a:t>
              </a:r>
              <a:r>
                <a:rPr 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olor palette with green and yellow for callouts and accents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355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R TRANSI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9" name="Oval 18"/>
          <p:cNvSpPr/>
          <p:nvPr userDrawn="1"/>
        </p:nvSpPr>
        <p:spPr>
          <a:xfrm>
            <a:off x="1219939" y="-739444"/>
            <a:ext cx="9107555" cy="9034439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907634" y="3213970"/>
            <a:ext cx="2805809" cy="2783284"/>
          </a:xfrm>
          <a:prstGeom prst="ellipse">
            <a:avLst/>
          </a:prstGeom>
          <a:noFill/>
          <a:ln w="19050" cap="flat" cmpd="sng" algn="ctr">
            <a:solidFill>
              <a:srgbClr val="75D1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9939" y="2240230"/>
            <a:ext cx="9107555" cy="2308324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8000" b="1" i="0" kern="1200" spc="-300" dirty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noProof="0"/>
              <a:t>CLICK TO EDIT TITLE</a:t>
            </a:r>
          </a:p>
        </p:txBody>
      </p:sp>
      <p:sp>
        <p:nvSpPr>
          <p:cNvPr id="8" name="TextBox 7">
            <a:hlinkClick r:id="rId2"/>
            <a:extLst>
              <a:ext uri="{FF2B5EF4-FFF2-40B4-BE49-F238E27FC236}">
                <a16:creationId xmlns:a16="http://schemas.microsoft.com/office/drawing/2014/main" id="{E516C148-33F4-423B-AB9D-096AA82E12F1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noProof="0" dirty="0">
                <a:solidFill>
                  <a:schemeClr val="bg2">
                    <a:lumMod val="50000"/>
                  </a:schemeClr>
                </a:solidFill>
              </a:rPr>
              <a:t>Neal Creative </a:t>
            </a:r>
            <a:r>
              <a:rPr lang="en-US" sz="900" kern="1200" noProof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noProof="0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sz="1000" b="1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202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12192000" cy="29748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9240" y="3367878"/>
            <a:ext cx="5192775" cy="1830245"/>
          </a:xfrm>
        </p:spPr>
        <p:txBody>
          <a:bodyPr wrap="square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3137" kern="1200" spc="0" baseline="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253316" y="3503950"/>
            <a:ext cx="5671764" cy="1705723"/>
          </a:xfrm>
        </p:spPr>
        <p:txBody>
          <a:bodyPr/>
          <a:lstStyle>
            <a:lvl1pPr marL="0" indent="0" algn="l">
              <a:buNone/>
              <a:defRPr sz="1961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2974848"/>
          </a:xfrm>
          <a:blipFill>
            <a:blip r:embed="rId2"/>
            <a:srcRect/>
            <a:stretch>
              <a:fillRect t="-65721" r="-4798" b="-46455"/>
            </a:stretch>
          </a:blipFill>
        </p:spPr>
        <p:txBody>
          <a:bodyPr anchor="ctr" anchorCtr="0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Box 11">
            <a:hlinkClick r:id="rId3"/>
            <a:extLst>
              <a:ext uri="{FF2B5EF4-FFF2-40B4-BE49-F238E27FC236}">
                <a16:creationId xmlns:a16="http://schemas.microsoft.com/office/drawing/2014/main" id="{B2DA80A1-9E22-4BFF-8562-466123B36943}"/>
              </a:ext>
            </a:extLst>
          </p:cNvPr>
          <p:cNvSpPr txBox="1"/>
          <p:nvPr userDrawn="1"/>
        </p:nvSpPr>
        <p:spPr>
          <a:xfrm>
            <a:off x="9089198" y="6298102"/>
            <a:ext cx="2466220" cy="367873"/>
          </a:xfrm>
          <a:prstGeom prst="roundRect">
            <a:avLst>
              <a:gd name="adj" fmla="val 50000"/>
            </a:avLst>
          </a:prstGeom>
          <a:solidFill>
            <a:srgbClr val="004568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Neal Creative  | click &amp;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Learn more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19099"/>
            <a:ext cx="8917577" cy="6259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>
            <a:hlinkClick r:id="rId4"/>
            <a:extLst>
              <a:ext uri="{FF2B5EF4-FFF2-40B4-BE49-F238E27FC236}">
                <a16:creationId xmlns:a16="http://schemas.microsoft.com/office/drawing/2014/main" id="{1AF511EA-044E-4300-B921-D56138FE402E}"/>
              </a:ext>
            </a:extLst>
          </p:cNvPr>
          <p:cNvSpPr txBox="1"/>
          <p:nvPr userDrawn="1"/>
        </p:nvSpPr>
        <p:spPr>
          <a:xfrm>
            <a:off x="191616" y="6337795"/>
            <a:ext cx="1209664" cy="346234"/>
          </a:xfrm>
          <a:prstGeom prst="roundRect">
            <a:avLst>
              <a:gd name="adj" fmla="val 50000"/>
            </a:avLst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</a:rPr>
              <a:t>Neal Creative </a:t>
            </a:r>
            <a:r>
              <a:rPr lang="en-US" sz="9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©</a:t>
            </a:r>
            <a:r>
              <a:rPr lang="en-US" sz="1000" baseline="0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0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4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NUT BASE 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2861702" y="157952"/>
            <a:ext cx="6483179" cy="648317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48777" y="2935629"/>
            <a:ext cx="5208335" cy="927824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5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9" name="dots"/>
          <p:cNvSpPr>
            <a:spLocks noChangeAspect="1"/>
          </p:cNvSpPr>
          <p:nvPr userDrawn="1"/>
        </p:nvSpPr>
        <p:spPr>
          <a:xfrm>
            <a:off x="3448777" y="745024"/>
            <a:ext cx="5309024" cy="5309025"/>
          </a:xfrm>
          <a:prstGeom prst="ellipse">
            <a:avLst/>
          </a:prstGeom>
          <a:noFill/>
          <a:ln w="184150" cap="rnd" cmpd="sng" algn="ctr">
            <a:solidFill>
              <a:schemeClr val="accent4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376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dark option FLUSH LEF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266280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dark option CENTERED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algn="ctr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3031631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dark option FLUSH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marL="231775" indent="-231775" algn="l">
              <a:spcBef>
                <a:spcPts val="0"/>
              </a:spcBef>
              <a:defRPr sz="3600" b="0" baseline="0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defRPr>
            </a:lvl1pPr>
            <a:lvl2pPr marL="109538" indent="0" algn="l">
              <a:spcBef>
                <a:spcPts val="0"/>
              </a:spcBef>
              <a:defRPr sz="3600" b="1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 BOLD</a:t>
            </a:r>
          </a:p>
        </p:txBody>
      </p:sp>
      <p:sp>
        <p:nvSpPr>
          <p:cNvPr id="7" name="Freeform: Shape 6"/>
          <p:cNvSpPr/>
          <p:nvPr userDrawn="1"/>
        </p:nvSpPr>
        <p:spPr>
          <a:xfrm>
            <a:off x="129521" y="0"/>
            <a:ext cx="2749481" cy="1364786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865562" y="5276808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 b="0"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</p:spTree>
    <p:extLst>
      <p:ext uri="{BB962C8B-B14F-4D97-AF65-F5344CB8AC3E}">
        <p14:creationId xmlns:p14="http://schemas.microsoft.com/office/powerpoint/2010/main" val="207573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light option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5648960" y="419100"/>
            <a:ext cx="89408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solidFill>
                  <a:schemeClr val="accent4"/>
                </a:solidFill>
                <a:latin typeface="Arial Black" panose="020B0A04020102020204" pitchFamily="34" charset="0"/>
              </a:rPr>
              <a:t>“</a:t>
            </a:r>
            <a:endParaRPr lang="en-US" sz="2800" dirty="0">
              <a:solidFill>
                <a:schemeClr val="accent4"/>
              </a:solidFill>
            </a:endParaRP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3408362" y="5335071"/>
            <a:ext cx="8097838" cy="369332"/>
          </a:xfrm>
        </p:spPr>
        <p:txBody>
          <a:bodyPr/>
          <a:lstStyle>
            <a:lvl1pPr algn="r">
              <a:spcBef>
                <a:spcPts val="0"/>
              </a:spcBef>
              <a:defRPr sz="2000">
                <a:solidFill>
                  <a:schemeClr val="tx2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—Name and Company/Source goes here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884235"/>
            <a:ext cx="11658600" cy="1089529"/>
          </a:xfrm>
        </p:spPr>
        <p:txBody>
          <a:bodyPr anchor="ctr"/>
          <a:lstStyle>
            <a:lvl1pPr algn="ctr">
              <a:spcBef>
                <a:spcPts val="0"/>
              </a:spcBef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ctr">
              <a:spcBef>
                <a:spcPts val="0"/>
              </a:spcBef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</a:lstStyle>
          <a:p>
            <a:pPr lvl="0"/>
            <a:r>
              <a:rPr lang="en-US" dirty="0"/>
              <a:t>“QUOTATION.”</a:t>
            </a:r>
          </a:p>
          <a:p>
            <a:pPr lvl="1"/>
            <a:r>
              <a:rPr lang="en-US" dirty="0"/>
              <a:t>BOLD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22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ark Callout with small Non-bullet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597273"/>
            <a:ext cx="4868985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357295"/>
          </a:xfrm>
          <a:prstGeom prst="rect">
            <a:avLst/>
          </a:prstGeom>
        </p:spPr>
        <p:txBody>
          <a:bodyPr lIns="146304" tIns="420624" rIns="146304" anchor="t" anchorCtr="0"/>
          <a:lstStyle>
            <a:lvl1pPr algn="ctr"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599498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779896"/>
            <a:ext cx="5671764" cy="1843069"/>
          </a:xfrm>
        </p:spPr>
        <p:txBody>
          <a:bodyPr/>
          <a:lstStyle>
            <a:lvl1pPr marL="0" indent="0" algn="l">
              <a:buNone/>
              <a:defRPr sz="2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1pPr>
            <a:lvl2pPr marL="0" indent="0" algn="l">
              <a:buNone/>
              <a:defRPr sz="20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2pPr>
            <a:lvl3pPr marL="0" indent="0" algn="l">
              <a:buNone/>
              <a:defRPr sz="18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3pPr>
            <a:lvl4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4pPr>
            <a:lvl5pPr marL="0" indent="0" algn="l">
              <a:buNone/>
              <a:defRPr sz="16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0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allout with small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/>
          <p:cNvSpPr/>
          <p:nvPr userDrawn="1"/>
        </p:nvSpPr>
        <p:spPr>
          <a:xfrm>
            <a:off x="129521" y="0"/>
            <a:ext cx="4741280" cy="2353474"/>
          </a:xfrm>
          <a:custGeom>
            <a:avLst/>
            <a:gdLst>
              <a:gd name="connsiteX0" fmla="*/ 0 w 4741280"/>
              <a:gd name="connsiteY0" fmla="*/ 0 h 2353474"/>
              <a:gd name="connsiteX1" fmla="*/ 4741280 w 4741280"/>
              <a:gd name="connsiteY1" fmla="*/ 0 h 2353474"/>
              <a:gd name="connsiteX2" fmla="*/ 4729949 w 4741280"/>
              <a:gd name="connsiteY2" fmla="*/ 224399 h 2353474"/>
              <a:gd name="connsiteX3" fmla="*/ 2370640 w 4741280"/>
              <a:gd name="connsiteY3" fmla="*/ 2353474 h 2353474"/>
              <a:gd name="connsiteX4" fmla="*/ 11331 w 4741280"/>
              <a:gd name="connsiteY4" fmla="*/ 224399 h 2353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1280" h="2353474">
                <a:moveTo>
                  <a:pt x="0" y="0"/>
                </a:moveTo>
                <a:lnTo>
                  <a:pt x="4741280" y="0"/>
                </a:lnTo>
                <a:lnTo>
                  <a:pt x="4729949" y="224399"/>
                </a:lnTo>
                <a:cubicBezTo>
                  <a:pt x="4608502" y="1420269"/>
                  <a:pt x="3598552" y="2353474"/>
                  <a:pt x="2370640" y="2353474"/>
                </a:cubicBezTo>
                <a:cubicBezTo>
                  <a:pt x="1142728" y="2353474"/>
                  <a:pt x="132779" y="1420269"/>
                  <a:pt x="11331" y="22439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472751"/>
            <a:ext cx="4566001" cy="1643527"/>
          </a:xfrm>
        </p:spPr>
        <p:txBody>
          <a:bodyPr wrap="square" lIns="91440" rIns="91440">
            <a:spAutoFit/>
          </a:bodyPr>
          <a:lstStyle>
            <a:lvl1pPr marL="0" marR="0" indent="0" algn="l" defTabSz="914367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itchFamily="2" charset="2"/>
              <a:buNone/>
              <a:tabLst/>
              <a:defRPr lang="en-US" sz="2800" b="0" kern="1200" spc="0" baseline="0" dirty="0">
                <a:gradFill>
                  <a:gsLst>
                    <a:gs pos="15000">
                      <a:schemeClr val="tx2"/>
                    </a:gs>
                    <a:gs pos="47000">
                      <a:schemeClr val="tx2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r>
              <a:rPr lang="en-US" dirty="0"/>
              <a:t>A short introduction</a:t>
            </a:r>
            <a:br>
              <a:rPr lang="en-US" dirty="0"/>
            </a:br>
            <a:r>
              <a:rPr lang="en-US" dirty="0"/>
              <a:t>to the data, revealing</a:t>
            </a:r>
            <a:br>
              <a:rPr lang="en-US" dirty="0"/>
            </a:br>
            <a:r>
              <a:rPr lang="en-US" dirty="0"/>
              <a:t>points one at a time, will enhance comprehension.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96000" y="419100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50600" y="6484937"/>
            <a:ext cx="42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AE1514C-5E56-4738-A1FF-4B1CFD2A3E3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55244" y="0"/>
            <a:ext cx="4083304" cy="1926336"/>
          </a:xfrm>
          <a:prstGeom prst="rect">
            <a:avLst/>
          </a:prstGeom>
        </p:spPr>
        <p:txBody>
          <a:bodyPr lIns="146304" tIns="420624" rIns="146304" anchor="t" anchorCtr="0"/>
          <a:lstStyle>
            <a:lvl1pPr>
              <a:defRPr lang="en-US" sz="3200" b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096000" y="2697329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6000" y="4975558"/>
            <a:ext cx="5671764" cy="1705723"/>
          </a:xfrm>
        </p:spPr>
        <p:txBody>
          <a:bodyPr/>
          <a:lstStyle>
            <a:lvl1pPr marL="0" indent="0" algn="l">
              <a:buNone/>
              <a:defRPr sz="2200">
                <a:latin typeface="+mn-lt"/>
              </a:defRPr>
            </a:lvl1pPr>
            <a:lvl2pPr marL="0" indent="0" algn="l">
              <a:buNone/>
              <a:defRPr sz="1765">
                <a:latin typeface="+mn-lt"/>
              </a:defRPr>
            </a:lvl2pPr>
            <a:lvl3pPr marL="0" indent="0" algn="l">
              <a:buNone/>
              <a:defRPr sz="1568">
                <a:latin typeface="+mn-lt"/>
              </a:defRPr>
            </a:lvl3pPr>
            <a:lvl4pPr marL="0" indent="0" algn="l">
              <a:buNone/>
              <a:defRPr sz="1372">
                <a:latin typeface="+mn-lt"/>
              </a:defRPr>
            </a:lvl4pPr>
            <a:lvl5pPr marL="0" indent="0" algn="l">
              <a:buNone/>
              <a:defRPr sz="1372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6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3178 0.00047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>
        <p:tmplLst>
          <p:tmpl lvl="1">
            <p:tnLst>
              <p:par>
                <p:cTn presetID="63" presetClass="path" presetSubtype="0" accel="50000" decel="50000" fill="hold" nodeType="withEffect">
                  <p:stCondLst>
                    <p:cond delay="0"/>
                  </p:stCondLst>
                  <p:childTnLst>
                    <p:animMotion origin="layout" path="M -4.375E-6 -4.07407E-6 L 0.03178 0.00047 " pathEditMode="relative" rAng="0" ptsTypes="AA">
                      <p:cBhvr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1589" y="23"/>
                    </p:animMotion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75347"/>
            <a:ext cx="11658600" cy="18707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04800" y="419100"/>
            <a:ext cx="11658600" cy="5909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668594" y="6484937"/>
            <a:ext cx="523406" cy="365125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997E989-D798-4C62-8E93-3D2D613C24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51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2" r:id="rId2"/>
    <p:sldLayoutId id="2147483672" r:id="rId3"/>
    <p:sldLayoutId id="2147483749" r:id="rId4"/>
    <p:sldLayoutId id="2147483750" r:id="rId5"/>
    <p:sldLayoutId id="2147483752" r:id="rId6"/>
    <p:sldLayoutId id="2147483674" r:id="rId7"/>
    <p:sldLayoutId id="2147483720" r:id="rId8"/>
    <p:sldLayoutId id="2147483721" r:id="rId9"/>
    <p:sldLayoutId id="2147483732" r:id="rId10"/>
    <p:sldLayoutId id="2147483730" r:id="rId11"/>
    <p:sldLayoutId id="2147483716" r:id="rId12"/>
    <p:sldLayoutId id="2147483735" r:id="rId13"/>
    <p:sldLayoutId id="2147483700" r:id="rId14"/>
    <p:sldLayoutId id="2147483734" r:id="rId15"/>
    <p:sldLayoutId id="2147483701" r:id="rId16"/>
    <p:sldLayoutId id="2147483736" r:id="rId17"/>
    <p:sldLayoutId id="2147483733" r:id="rId18"/>
    <p:sldLayoutId id="2147483741" r:id="rId19"/>
    <p:sldLayoutId id="2147483727" r:id="rId20"/>
    <p:sldLayoutId id="2147483719" r:id="rId21"/>
    <p:sldLayoutId id="2147483655" r:id="rId22"/>
    <p:sldLayoutId id="2147483748" r:id="rId23"/>
    <p:sldLayoutId id="2147483753" r:id="rId24"/>
    <p:sldLayoutId id="2147483747" r:id="rId25"/>
    <p:sldLayoutId id="2147483745" r:id="rId26"/>
    <p:sldLayoutId id="2147483737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0" i="0" kern="1200" spc="300" dirty="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gradFill>
            <a:gsLst>
              <a:gs pos="15000">
                <a:schemeClr val="tx1"/>
              </a:gs>
              <a:gs pos="47000">
                <a:schemeClr val="tx1"/>
              </a:gs>
            </a:gsLst>
            <a:lin ang="5400000" scaled="1"/>
          </a:gra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92" userDrawn="1">
          <p15:clr>
            <a:srgbClr val="F26B43"/>
          </p15:clr>
        </p15:guide>
        <p15:guide id="4" pos="7536" userDrawn="1">
          <p15:clr>
            <a:srgbClr val="F26B43"/>
          </p15:clr>
        </p15:guide>
        <p15:guide id="5" orient="horz" pos="264" userDrawn="1">
          <p15:clr>
            <a:srgbClr val="F26B43"/>
          </p15:clr>
        </p15:guide>
        <p15:guide id="6" orient="horz" pos="792" userDrawn="1">
          <p15:clr>
            <a:srgbClr val="F26B43"/>
          </p15:clr>
        </p15:guide>
        <p15:guide id="7" orient="horz" pos="420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www.open.edu/openlearn/science-maths-technology/computing-and-ict/computing/simple-coding-summar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 flipH="1">
            <a:off x="85625" y="4741932"/>
            <a:ext cx="6121295" cy="2088574"/>
          </a:xfrm>
          <a:prstGeom prst="rect">
            <a:avLst/>
          </a:prstGeom>
          <a:solidFill>
            <a:schemeClr val="bg2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</a:pPr>
            <a:r>
              <a:rPr lang="en-US" sz="28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Curtis Brundy</a:t>
            </a:r>
          </a:p>
          <a:p>
            <a:pPr lvl="0">
              <a:lnSpc>
                <a:spcPct val="90000"/>
              </a:lnSpc>
            </a:pPr>
            <a:r>
              <a:rPr lang="en-US" sz="20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AUL for Scholarly Communications and Collections</a:t>
            </a:r>
          </a:p>
          <a:p>
            <a:pPr lvl="0">
              <a:lnSpc>
                <a:spcPct val="90000"/>
              </a:lnSpc>
            </a:pPr>
            <a:r>
              <a:rPr lang="en-US" sz="20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Iowa State University</a:t>
            </a:r>
          </a:p>
          <a:p>
            <a:pPr lvl="0">
              <a:lnSpc>
                <a:spcPct val="90000"/>
              </a:lnSpc>
            </a:pPr>
            <a:endParaRPr lang="en-US" sz="2000" dirty="0">
              <a:gradFill>
                <a:gsLst>
                  <a:gs pos="0">
                    <a:srgbClr val="75D1FF">
                      <a:lumMod val="5000"/>
                      <a:lumOff val="95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</a:endParaRPr>
          </a:p>
          <a:p>
            <a:pPr lvl="0">
              <a:lnSpc>
                <a:spcPct val="90000"/>
              </a:lnSpc>
            </a:pPr>
            <a:r>
              <a:rPr lang="en-US" sz="1600" dirty="0">
                <a:gradFill>
                  <a:gsLst>
                    <a:gs pos="0">
                      <a:srgbClr val="75D1FF">
                        <a:lumMod val="5000"/>
                        <a:lumOff val="95000"/>
                      </a:srgbClr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NISO Plus February 23, 2021</a:t>
            </a:r>
          </a:p>
          <a:p>
            <a:pPr lvl="0" algn="ctr">
              <a:lnSpc>
                <a:spcPct val="90000"/>
              </a:lnSpc>
            </a:pPr>
            <a:endParaRPr lang="en-US" sz="2800" dirty="0">
              <a:gradFill>
                <a:gsLst>
                  <a:gs pos="0">
                    <a:srgbClr val="75D1FF">
                      <a:lumMod val="5000"/>
                      <a:lumOff val="95000"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</a:endParaRPr>
          </a:p>
        </p:txBody>
      </p:sp>
      <p:sp>
        <p:nvSpPr>
          <p:cNvPr id="9" name="Title 6"/>
          <p:cNvSpPr txBox="1">
            <a:spLocks/>
          </p:cNvSpPr>
          <p:nvPr/>
        </p:nvSpPr>
        <p:spPr>
          <a:xfrm>
            <a:off x="1679957" y="3280601"/>
            <a:ext cx="5909265" cy="874205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i="0" kern="1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 sz="8800" spc="-300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592307" y="1195315"/>
            <a:ext cx="9461500" cy="1754326"/>
          </a:xfrm>
        </p:spPr>
        <p:txBody>
          <a:bodyPr/>
          <a:lstStyle/>
          <a:p>
            <a:r>
              <a:rPr lang="en-US" sz="6600" b="0" dirty="0"/>
              <a:t>Using Data to Support </a:t>
            </a:r>
            <a:r>
              <a:rPr lang="en-US" sz="5400" dirty="0"/>
              <a:t>Open Access Agreements</a:t>
            </a:r>
            <a:endParaRPr lang="en-US" sz="6600" b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4"/>
          </p:nvPr>
        </p:nvSpPr>
        <p:spPr>
          <a:xfrm>
            <a:off x="11432913" y="6316156"/>
            <a:ext cx="498402" cy="365125"/>
          </a:xfrm>
        </p:spPr>
        <p:txBody>
          <a:bodyPr/>
          <a:lstStyle/>
          <a:p>
            <a:fld id="{5AE1514C-5E56-4738-A1FF-4B1CFD2A3E36}" type="slidenum">
              <a:rPr lang="en-US" smtClean="0"/>
              <a:t>2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892EACB-AD0D-4741-A287-172EFE2327CF}"/>
              </a:ext>
            </a:extLst>
          </p:cNvPr>
          <p:cNvGrpSpPr/>
          <p:nvPr/>
        </p:nvGrpSpPr>
        <p:grpSpPr>
          <a:xfrm>
            <a:off x="1771020" y="1998809"/>
            <a:ext cx="3572875" cy="602297"/>
            <a:chOff x="245461" y="5695483"/>
            <a:chExt cx="3572875" cy="602297"/>
          </a:xfrm>
        </p:grpSpPr>
        <p:sp>
          <p:nvSpPr>
            <p:cNvPr id="17" name="Content Placeholder 9">
              <a:extLst>
                <a:ext uri="{FF2B5EF4-FFF2-40B4-BE49-F238E27FC236}">
                  <a16:creationId xmlns:a16="http://schemas.microsoft.com/office/drawing/2014/main" id="{5162E34A-9926-CA49-A9FB-06EA7C39950E}"/>
                </a:ext>
              </a:extLst>
            </p:cNvPr>
            <p:cNvSpPr txBox="1">
              <a:spLocks/>
            </p:cNvSpPr>
            <p:nvPr/>
          </p:nvSpPr>
          <p:spPr>
            <a:xfrm>
              <a:off x="245461" y="5695483"/>
              <a:ext cx="2976344" cy="4801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3000"/>
                </a:spcAft>
                <a:buFont typeface="Arial" panose="020B0604020202020204" pitchFamily="34" charset="0"/>
                <a:buNone/>
                <a:defRPr sz="2400" b="1" kern="1200">
                  <a:gradFill>
                    <a:gsLst>
                      <a:gs pos="15000">
                        <a:schemeClr val="tx2"/>
                      </a:gs>
                      <a:gs pos="47000">
                        <a:schemeClr val="tx2"/>
                      </a:gs>
                    </a:gsLst>
                    <a:lin ang="5400000" scaled="1"/>
                  </a:gra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lang="en-US" sz="2000" kern="1200" dirty="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0" indent="0" algn="ctr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2400"/>
                </a:spcAft>
              </a:pPr>
              <a:r>
                <a:rPr lang="en-US" sz="2800" dirty="0"/>
                <a:t>Strategy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E0D793A-6E81-614A-8EED-E30B52C50D8D}"/>
                </a:ext>
              </a:extLst>
            </p:cNvPr>
            <p:cNvSpPr/>
            <p:nvPr/>
          </p:nvSpPr>
          <p:spPr>
            <a:xfrm>
              <a:off x="435056" y="6279492"/>
              <a:ext cx="3383280" cy="182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F972AF-50A7-214A-A5C2-240978E66BE4}"/>
              </a:ext>
            </a:extLst>
          </p:cNvPr>
          <p:cNvGrpSpPr/>
          <p:nvPr/>
        </p:nvGrpSpPr>
        <p:grpSpPr>
          <a:xfrm>
            <a:off x="1629191" y="4842112"/>
            <a:ext cx="3572875" cy="602297"/>
            <a:chOff x="245461" y="5695483"/>
            <a:chExt cx="3572875" cy="602297"/>
          </a:xfrm>
        </p:grpSpPr>
        <p:sp>
          <p:nvSpPr>
            <p:cNvPr id="29" name="Content Placeholder 9">
              <a:extLst>
                <a:ext uri="{FF2B5EF4-FFF2-40B4-BE49-F238E27FC236}">
                  <a16:creationId xmlns:a16="http://schemas.microsoft.com/office/drawing/2014/main" id="{78857BA1-5E16-F241-95CE-55A0BFCD518C}"/>
                </a:ext>
              </a:extLst>
            </p:cNvPr>
            <p:cNvSpPr txBox="1">
              <a:spLocks/>
            </p:cNvSpPr>
            <p:nvPr/>
          </p:nvSpPr>
          <p:spPr>
            <a:xfrm>
              <a:off x="245461" y="5695483"/>
              <a:ext cx="3118173" cy="4801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3000"/>
                </a:spcAft>
                <a:buFont typeface="Arial" panose="020B0604020202020204" pitchFamily="34" charset="0"/>
                <a:buNone/>
                <a:defRPr sz="2400" b="1" kern="1200">
                  <a:gradFill>
                    <a:gsLst>
                      <a:gs pos="15000">
                        <a:schemeClr val="tx2"/>
                      </a:gs>
                      <a:gs pos="47000">
                        <a:schemeClr val="tx2"/>
                      </a:gs>
                    </a:gsLst>
                    <a:lin ang="5400000" scaled="1"/>
                  </a:gra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lang="en-US" sz="2000" kern="1200" dirty="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0" indent="0" algn="ctr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2400"/>
                </a:spcAft>
              </a:pPr>
              <a:r>
                <a:rPr lang="en-US" sz="2800" dirty="0"/>
                <a:t>Workflow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48AB73E-889C-2B48-9917-04BF6A7989A9}"/>
                </a:ext>
              </a:extLst>
            </p:cNvPr>
            <p:cNvSpPr/>
            <p:nvPr/>
          </p:nvSpPr>
          <p:spPr>
            <a:xfrm>
              <a:off x="435056" y="6279492"/>
              <a:ext cx="3383280" cy="182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60E230-DEB8-6C4E-BBBA-6162617734F6}"/>
              </a:ext>
            </a:extLst>
          </p:cNvPr>
          <p:cNvGrpSpPr/>
          <p:nvPr/>
        </p:nvGrpSpPr>
        <p:grpSpPr>
          <a:xfrm>
            <a:off x="1629191" y="3374874"/>
            <a:ext cx="3572875" cy="602297"/>
            <a:chOff x="245461" y="5695483"/>
            <a:chExt cx="3572875" cy="602297"/>
          </a:xfrm>
        </p:grpSpPr>
        <p:sp>
          <p:nvSpPr>
            <p:cNvPr id="16" name="Content Placeholder 9">
              <a:extLst>
                <a:ext uri="{FF2B5EF4-FFF2-40B4-BE49-F238E27FC236}">
                  <a16:creationId xmlns:a16="http://schemas.microsoft.com/office/drawing/2014/main" id="{CFBE6703-C1C5-3F4F-B48E-092C5B327B4D}"/>
                </a:ext>
              </a:extLst>
            </p:cNvPr>
            <p:cNvSpPr txBox="1">
              <a:spLocks/>
            </p:cNvSpPr>
            <p:nvPr/>
          </p:nvSpPr>
          <p:spPr>
            <a:xfrm>
              <a:off x="245461" y="5695483"/>
              <a:ext cx="3572875" cy="4801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3000"/>
                </a:spcAft>
                <a:buFont typeface="Arial" panose="020B0604020202020204" pitchFamily="34" charset="0"/>
                <a:buNone/>
                <a:defRPr sz="2400" b="1" kern="1200">
                  <a:gradFill>
                    <a:gsLst>
                      <a:gs pos="15000">
                        <a:schemeClr val="tx2"/>
                      </a:gs>
                      <a:gs pos="47000">
                        <a:schemeClr val="tx2"/>
                      </a:gs>
                    </a:gsLst>
                    <a:lin ang="5400000" scaled="1"/>
                  </a:gra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1pPr>
              <a:lvl2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lang="en-US" sz="2000" kern="1200" dirty="0">
                  <a:solidFill>
                    <a:schemeClr val="tx1"/>
                  </a:solidFill>
                  <a:latin typeface="Segoe UI Semilight" panose="020B0402040204020203" pitchFamily="34" charset="0"/>
                  <a:ea typeface="+mn-ea"/>
                  <a:cs typeface="Segoe UI Semilight" panose="020B0402040204020203" pitchFamily="34" charset="0"/>
                </a:defRPr>
              </a:lvl2pPr>
              <a:lvl3pPr marL="0" indent="0" algn="ctr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0" indent="0" algn="ctr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2400"/>
                </a:spcAft>
              </a:pPr>
              <a:r>
                <a:rPr lang="en-US" sz="2800" dirty="0"/>
                <a:t>Negotiation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88524E6-1903-714B-A019-731B730F7AC6}"/>
                </a:ext>
              </a:extLst>
            </p:cNvPr>
            <p:cNvSpPr/>
            <p:nvPr/>
          </p:nvSpPr>
          <p:spPr>
            <a:xfrm>
              <a:off x="435056" y="6279492"/>
              <a:ext cx="3383280" cy="182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306AAD4-8D3E-4C4B-8302-3288C8A913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93224" y="0"/>
            <a:ext cx="5898776" cy="68214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5222A2-1E7A-2645-8A8A-9D9D87E56600}"/>
              </a:ext>
            </a:extLst>
          </p:cNvPr>
          <p:cNvSpPr txBox="1"/>
          <p:nvPr/>
        </p:nvSpPr>
        <p:spPr>
          <a:xfrm>
            <a:off x="2964293" y="6492336"/>
            <a:ext cx="3383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open.edu/openlearn/science-maths-technology/computing-and-ict/computing/simple-coding-summary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10716839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1641764" y="96728"/>
            <a:ext cx="8068948" cy="1089529"/>
          </a:xfrm>
        </p:spPr>
        <p:txBody>
          <a:bodyPr/>
          <a:lstStyle/>
          <a:p>
            <a:r>
              <a:rPr lang="en-US" dirty="0"/>
              <a:t>Strategy: Institutional Publishing Profile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08FF87-E404-BF4D-AC35-474E9E36BADF}"/>
              </a:ext>
            </a:extLst>
          </p:cNvPr>
          <p:cNvCxnSpPr>
            <a:cxnSpLocks/>
          </p:cNvCxnSpPr>
          <p:nvPr/>
        </p:nvCxnSpPr>
        <p:spPr>
          <a:xfrm>
            <a:off x="2202426" y="800413"/>
            <a:ext cx="7374193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30D2B9C-169D-9C4C-98D6-16FE33C5F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8" y="923846"/>
            <a:ext cx="8740731" cy="5926216"/>
          </a:xfrm>
          <a:prstGeom prst="rect">
            <a:avLst/>
          </a:prstGeom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5C8D8D-F6C1-C343-ABD7-2A205A0F5191}"/>
              </a:ext>
            </a:extLst>
          </p:cNvPr>
          <p:cNvSpPr/>
          <p:nvPr/>
        </p:nvSpPr>
        <p:spPr>
          <a:xfrm>
            <a:off x="8630433" y="2530258"/>
            <a:ext cx="1240077" cy="8987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0036DA04-CDDF-0A4E-B29D-5F936728CDA8}"/>
              </a:ext>
            </a:extLst>
          </p:cNvPr>
          <p:cNvSpPr txBox="1">
            <a:spLocks/>
          </p:cNvSpPr>
          <p:nvPr/>
        </p:nvSpPr>
        <p:spPr>
          <a:xfrm>
            <a:off x="8004131" y="2306624"/>
            <a:ext cx="3924822" cy="31711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en-US" sz="3200" b="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Web Of Science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1836 Total Articles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Corresponding Authored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/>
              <a:t>Chart Colors</a:t>
            </a:r>
          </a:p>
          <a:p>
            <a:pPr lvl="1" algn="l"/>
            <a:r>
              <a:rPr lang="en-US" sz="2000" dirty="0"/>
              <a:t>Peach = OA Agreement</a:t>
            </a:r>
          </a:p>
          <a:p>
            <a:pPr lvl="1" algn="l"/>
            <a:r>
              <a:rPr lang="en-US" sz="2000" dirty="0"/>
              <a:t>Grey = Subscription</a:t>
            </a:r>
          </a:p>
          <a:p>
            <a:pPr lvl="1" algn="l"/>
            <a:r>
              <a:rPr lang="en-US" sz="2000" dirty="0"/>
              <a:t>Gold = OA no Agreement</a:t>
            </a:r>
          </a:p>
          <a:p>
            <a:pPr lvl="1" algn="l"/>
            <a:r>
              <a:rPr lang="en-US" sz="2000" dirty="0"/>
              <a:t>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DC26B4-FDB5-F84C-9D0F-EBC77FE6BF5E}"/>
              </a:ext>
            </a:extLst>
          </p:cNvPr>
          <p:cNvSpPr/>
          <p:nvPr/>
        </p:nvSpPr>
        <p:spPr>
          <a:xfrm>
            <a:off x="7261412" y="2725271"/>
            <a:ext cx="742719" cy="502023"/>
          </a:xfrm>
          <a:prstGeom prst="rect">
            <a:avLst/>
          </a:prstGeom>
          <a:solidFill>
            <a:srgbClr val="FFFF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06458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2F741D-941F-4E47-B334-D9CAF4B5F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4880"/>
            <a:ext cx="12192000" cy="493183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AE1514C-5E56-4738-A1FF-4B1CFD2A3E3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/>
          </p:nvPr>
        </p:nvSpPr>
        <p:spPr>
          <a:xfrm>
            <a:off x="1641764" y="96728"/>
            <a:ext cx="8068948" cy="590931"/>
          </a:xfrm>
        </p:spPr>
        <p:txBody>
          <a:bodyPr/>
          <a:lstStyle/>
          <a:p>
            <a:r>
              <a:rPr lang="en-US" dirty="0"/>
              <a:t>Negotiation: Verifying Publishing Output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08FF87-E404-BF4D-AC35-474E9E36BADF}"/>
              </a:ext>
            </a:extLst>
          </p:cNvPr>
          <p:cNvCxnSpPr>
            <a:cxnSpLocks/>
          </p:cNvCxnSpPr>
          <p:nvPr/>
        </p:nvCxnSpPr>
        <p:spPr>
          <a:xfrm>
            <a:off x="2202426" y="800413"/>
            <a:ext cx="7374193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D5C8D8D-F6C1-C343-ABD7-2A205A0F5191}"/>
              </a:ext>
            </a:extLst>
          </p:cNvPr>
          <p:cNvSpPr/>
          <p:nvPr/>
        </p:nvSpPr>
        <p:spPr>
          <a:xfrm>
            <a:off x="8682387" y="2680855"/>
            <a:ext cx="2331977" cy="187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2347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98BFDD-A356-9D4F-84EA-1498DB5C77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0"/>
          <a:stretch/>
        </p:blipFill>
        <p:spPr>
          <a:xfrm>
            <a:off x="85974" y="36273"/>
            <a:ext cx="4724400" cy="2285181"/>
          </a:xfrm>
          <a:prstGeom prst="rect">
            <a:avLst/>
          </a:prstGeom>
        </p:spPr>
      </p:pic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385681" y="157165"/>
            <a:ext cx="4083304" cy="1357295"/>
          </a:xfrm>
        </p:spPr>
        <p:txBody>
          <a:bodyPr/>
          <a:lstStyle/>
          <a:p>
            <a: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Data Challenges</a:t>
            </a:r>
            <a:b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</a:br>
            <a:endParaRPr lang="en-US" b="1" dirty="0">
              <a:gradFill>
                <a:gsLst>
                  <a:gs pos="15000">
                    <a:schemeClr val="bg1"/>
                  </a:gs>
                  <a:gs pos="47000">
                    <a:schemeClr val="bg1"/>
                  </a:gs>
                </a:gsLst>
                <a:lin ang="5400000" scaled="1"/>
              </a:gradFill>
            </a:endParaRP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80769624-0AC6-9448-83A2-996DDBE1BF77}"/>
              </a:ext>
            </a:extLst>
          </p:cNvPr>
          <p:cNvSpPr txBox="1">
            <a:spLocks/>
          </p:cNvSpPr>
          <p:nvPr/>
        </p:nvSpPr>
        <p:spPr>
          <a:xfrm>
            <a:off x="464277" y="3512369"/>
            <a:ext cx="3714704" cy="29320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gradFill>
                  <a:gsLst>
                    <a:gs pos="15000">
                      <a:schemeClr val="tx1"/>
                    </a:gs>
                    <a:gs pos="47000">
                      <a:schemeClr val="tx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AB767F-34DA-B148-BB98-5A7F72DAFEF8}"/>
              </a:ext>
            </a:extLst>
          </p:cNvPr>
          <p:cNvGrpSpPr/>
          <p:nvPr/>
        </p:nvGrpSpPr>
        <p:grpSpPr>
          <a:xfrm>
            <a:off x="8276714" y="3967285"/>
            <a:ext cx="3943312" cy="2663094"/>
            <a:chOff x="4930018" y="628480"/>
            <a:chExt cx="4095184" cy="2487721"/>
          </a:xfrm>
        </p:grpSpPr>
        <p:sp>
          <p:nvSpPr>
            <p:cNvPr id="12" name="Text Placeholder 13">
              <a:extLst>
                <a:ext uri="{FF2B5EF4-FFF2-40B4-BE49-F238E27FC236}">
                  <a16:creationId xmlns:a16="http://schemas.microsoft.com/office/drawing/2014/main" id="{4017FD6B-077C-2A47-989B-6CCCC6EFF82A}"/>
                </a:ext>
              </a:extLst>
            </p:cNvPr>
            <p:cNvSpPr txBox="1">
              <a:spLocks/>
            </p:cNvSpPr>
            <p:nvPr/>
          </p:nvSpPr>
          <p:spPr>
            <a:xfrm>
              <a:off x="5520920" y="628480"/>
              <a:ext cx="2957928" cy="44851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marR="0" indent="0" algn="l" defTabSz="914367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tx1"/>
                </a:buClr>
                <a:buSzPct val="90000"/>
                <a:buFont typeface="Wingdings" pitchFamily="2" charset="2"/>
                <a:buNone/>
                <a:tabLst/>
                <a:defRPr lang="en-US" sz="2800" b="0" kern="1200" spc="0" baseline="0" dirty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96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227209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tabLst/>
                <a:defRPr sz="1961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51306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67229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Incomplete Index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4FB7140-4059-974F-861A-79B5D4B00C96}"/>
                </a:ext>
              </a:extLst>
            </p:cNvPr>
            <p:cNvSpPr/>
            <p:nvPr/>
          </p:nvSpPr>
          <p:spPr>
            <a:xfrm>
              <a:off x="5189219" y="1300419"/>
              <a:ext cx="3383280" cy="182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 Placeholder 14">
              <a:extLst>
                <a:ext uri="{FF2B5EF4-FFF2-40B4-BE49-F238E27FC236}">
                  <a16:creationId xmlns:a16="http://schemas.microsoft.com/office/drawing/2014/main" id="{E6933CCE-E9AD-7B47-8FB4-492BFF7448E7}"/>
                </a:ext>
              </a:extLst>
            </p:cNvPr>
            <p:cNvSpPr txBox="1">
              <a:spLocks/>
            </p:cNvSpPr>
            <p:nvPr/>
          </p:nvSpPr>
          <p:spPr>
            <a:xfrm>
              <a:off x="4930018" y="1616365"/>
              <a:ext cx="4095184" cy="149983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200" b="1" kern="1200">
                  <a:gradFill>
                    <a:gsLst>
                      <a:gs pos="15000">
                        <a:schemeClr val="bg1"/>
                      </a:gs>
                      <a:gs pos="47000">
                        <a:schemeClr val="bg1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gradFill>
                    <a:gsLst>
                      <a:gs pos="15000">
                        <a:schemeClr val="bg1"/>
                      </a:gs>
                      <a:gs pos="47000">
                        <a:schemeClr val="bg1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800" b="1" kern="1200">
                  <a:gradFill>
                    <a:gsLst>
                      <a:gs pos="15000">
                        <a:schemeClr val="bg1"/>
                      </a:gs>
                      <a:gs pos="47000">
                        <a:schemeClr val="bg1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gradFill>
                    <a:gsLst>
                      <a:gs pos="15000">
                        <a:schemeClr val="bg1"/>
                      </a:gs>
                      <a:gs pos="47000">
                        <a:schemeClr val="bg1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600" kern="1200">
                  <a:gradFill>
                    <a:gsLst>
                      <a:gs pos="15000">
                        <a:schemeClr val="bg1"/>
                      </a:gs>
                      <a:gs pos="47000">
                        <a:schemeClr val="bg1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lvl="1" indent="-342900">
                <a:buFont typeface="Arial" panose="020B0604020202020204" pitchFamily="34" charset="0"/>
                <a:buChar char="•"/>
              </a:pPr>
              <a:r>
                <a:rPr lang="en-US" dirty="0"/>
                <a:t>Requires scaling to inflate publications</a:t>
              </a:r>
            </a:p>
            <a:p>
              <a:pPr marL="342900" lvl="1" indent="-342900">
                <a:buFont typeface="Arial" panose="020B0604020202020204" pitchFamily="34" charset="0"/>
                <a:buChar char="•"/>
              </a:pPr>
              <a:r>
                <a:rPr lang="en-US" dirty="0"/>
                <a:t>Approach must vary for campuses and publishers</a:t>
              </a:r>
            </a:p>
            <a:p>
              <a:pPr lvl="1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256A21-8904-CF46-A3B2-E05E29F2B7AE}"/>
              </a:ext>
            </a:extLst>
          </p:cNvPr>
          <p:cNvGrpSpPr/>
          <p:nvPr/>
        </p:nvGrpSpPr>
        <p:grpSpPr>
          <a:xfrm>
            <a:off x="4219397" y="3956492"/>
            <a:ext cx="3943312" cy="1767978"/>
            <a:chOff x="4930018" y="628480"/>
            <a:chExt cx="4095184" cy="1651551"/>
          </a:xfrm>
        </p:grpSpPr>
        <p:sp>
          <p:nvSpPr>
            <p:cNvPr id="20" name="Text Placeholder 13">
              <a:extLst>
                <a:ext uri="{FF2B5EF4-FFF2-40B4-BE49-F238E27FC236}">
                  <a16:creationId xmlns:a16="http://schemas.microsoft.com/office/drawing/2014/main" id="{6C282D3C-1F89-2D4E-88FD-2F26E9FAE75A}"/>
                </a:ext>
              </a:extLst>
            </p:cNvPr>
            <p:cNvSpPr txBox="1">
              <a:spLocks/>
            </p:cNvSpPr>
            <p:nvPr/>
          </p:nvSpPr>
          <p:spPr>
            <a:xfrm>
              <a:off x="5520920" y="628480"/>
              <a:ext cx="2957928" cy="44851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marR="0" indent="0" algn="l" defTabSz="914367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tx1"/>
                </a:buClr>
                <a:buSzPct val="90000"/>
                <a:buFont typeface="Wingdings" pitchFamily="2" charset="2"/>
                <a:buNone/>
                <a:tabLst/>
                <a:defRPr lang="en-US" sz="2800" b="0" kern="1200" spc="0" baseline="0" dirty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96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227209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tabLst/>
                <a:defRPr sz="1961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51306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67229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Data cleanup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3095AA0-4997-E042-910A-C1D8CE6D8DE0}"/>
                </a:ext>
              </a:extLst>
            </p:cNvPr>
            <p:cNvSpPr/>
            <p:nvPr/>
          </p:nvSpPr>
          <p:spPr>
            <a:xfrm>
              <a:off x="5189219" y="1300419"/>
              <a:ext cx="3383280" cy="182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 Placeholder 14">
              <a:extLst>
                <a:ext uri="{FF2B5EF4-FFF2-40B4-BE49-F238E27FC236}">
                  <a16:creationId xmlns:a16="http://schemas.microsoft.com/office/drawing/2014/main" id="{ABE838A7-DD71-6043-87DF-C1C25D30B613}"/>
                </a:ext>
              </a:extLst>
            </p:cNvPr>
            <p:cNvSpPr txBox="1">
              <a:spLocks/>
            </p:cNvSpPr>
            <p:nvPr/>
          </p:nvSpPr>
          <p:spPr>
            <a:xfrm>
              <a:off x="4930018" y="1616365"/>
              <a:ext cx="4095184" cy="66366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200" b="1" kern="1200">
                  <a:gradFill>
                    <a:gsLst>
                      <a:gs pos="15000">
                        <a:schemeClr val="bg1"/>
                      </a:gs>
                      <a:gs pos="47000">
                        <a:schemeClr val="bg1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gradFill>
                    <a:gsLst>
                      <a:gs pos="15000">
                        <a:schemeClr val="bg1"/>
                      </a:gs>
                      <a:gs pos="47000">
                        <a:schemeClr val="bg1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800" b="1" kern="1200">
                  <a:gradFill>
                    <a:gsLst>
                      <a:gs pos="15000">
                        <a:schemeClr val="bg1"/>
                      </a:gs>
                      <a:gs pos="47000">
                        <a:schemeClr val="bg1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gradFill>
                    <a:gsLst>
                      <a:gs pos="15000">
                        <a:schemeClr val="bg1"/>
                      </a:gs>
                      <a:gs pos="47000">
                        <a:schemeClr val="bg1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600" kern="1200">
                  <a:gradFill>
                    <a:gsLst>
                      <a:gs pos="15000">
                        <a:schemeClr val="bg1"/>
                      </a:gs>
                      <a:gs pos="47000">
                        <a:schemeClr val="bg1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lvl="1" indent="-342900">
                <a:buFont typeface="Arial" panose="020B0604020202020204" pitchFamily="34" charset="0"/>
                <a:buChar char="•"/>
              </a:pPr>
              <a:r>
                <a:rPr lang="en-US" dirty="0"/>
                <a:t>Publisher variants</a:t>
              </a:r>
            </a:p>
            <a:p>
              <a:pPr marL="342900" lvl="1" indent="-342900">
                <a:buFont typeface="Arial" panose="020B0604020202020204" pitchFamily="34" charset="0"/>
                <a:buChar char="•"/>
              </a:pPr>
              <a:r>
                <a:rPr lang="en-US" dirty="0"/>
                <a:t>Email field includes all authors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BB1FD8B-1C4A-8746-B2C5-B418B6DFA4D0}"/>
              </a:ext>
            </a:extLst>
          </p:cNvPr>
          <p:cNvGrpSpPr/>
          <p:nvPr/>
        </p:nvGrpSpPr>
        <p:grpSpPr>
          <a:xfrm>
            <a:off x="155161" y="4090979"/>
            <a:ext cx="4083304" cy="1970084"/>
            <a:chOff x="4930018" y="628480"/>
            <a:chExt cx="4095184" cy="2288861"/>
          </a:xfrm>
        </p:grpSpPr>
        <p:sp>
          <p:nvSpPr>
            <p:cNvPr id="25" name="Text Placeholder 13">
              <a:extLst>
                <a:ext uri="{FF2B5EF4-FFF2-40B4-BE49-F238E27FC236}">
                  <a16:creationId xmlns:a16="http://schemas.microsoft.com/office/drawing/2014/main" id="{0DAA3656-4DEB-F64A-A0F8-7306B9C11993}"/>
                </a:ext>
              </a:extLst>
            </p:cNvPr>
            <p:cNvSpPr txBox="1">
              <a:spLocks/>
            </p:cNvSpPr>
            <p:nvPr/>
          </p:nvSpPr>
          <p:spPr>
            <a:xfrm>
              <a:off x="5520920" y="628480"/>
              <a:ext cx="2957928" cy="448513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marR="0" indent="0" algn="l" defTabSz="914367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tx1"/>
                </a:buClr>
                <a:buSzPct val="90000"/>
                <a:buFont typeface="Wingdings" pitchFamily="2" charset="2"/>
                <a:buNone/>
                <a:tabLst/>
                <a:defRPr lang="en-US" sz="2800" b="0" kern="1200" spc="0" baseline="0" dirty="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961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227209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tabLst/>
                <a:defRPr sz="1961" b="1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451306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67229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/>
                <a:t>Exports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258C1BE-62C4-7E4C-B7A4-6886E083D341}"/>
                </a:ext>
              </a:extLst>
            </p:cNvPr>
            <p:cNvSpPr/>
            <p:nvPr/>
          </p:nvSpPr>
          <p:spPr>
            <a:xfrm>
              <a:off x="5189219" y="1300419"/>
              <a:ext cx="3383280" cy="1828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Text Placeholder 14">
              <a:extLst>
                <a:ext uri="{FF2B5EF4-FFF2-40B4-BE49-F238E27FC236}">
                  <a16:creationId xmlns:a16="http://schemas.microsoft.com/office/drawing/2014/main" id="{5171DCE6-8CA5-BF4F-B47A-67479849E9CB}"/>
                </a:ext>
              </a:extLst>
            </p:cNvPr>
            <p:cNvSpPr txBox="1">
              <a:spLocks/>
            </p:cNvSpPr>
            <p:nvPr/>
          </p:nvSpPr>
          <p:spPr>
            <a:xfrm>
              <a:off x="4930018" y="1616365"/>
              <a:ext cx="4095184" cy="1300976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200" b="1" kern="1200">
                  <a:gradFill>
                    <a:gsLst>
                      <a:gs pos="15000">
                        <a:schemeClr val="bg1"/>
                      </a:gs>
                      <a:gs pos="47000">
                        <a:schemeClr val="bg1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gradFill>
                    <a:gsLst>
                      <a:gs pos="15000">
                        <a:schemeClr val="bg1"/>
                      </a:gs>
                      <a:gs pos="47000">
                        <a:schemeClr val="bg1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800" b="1" kern="1200">
                  <a:gradFill>
                    <a:gsLst>
                      <a:gs pos="15000">
                        <a:schemeClr val="bg1"/>
                      </a:gs>
                      <a:gs pos="47000">
                        <a:schemeClr val="bg1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None/>
                <a:defRPr sz="1600" kern="1200">
                  <a:gradFill>
                    <a:gsLst>
                      <a:gs pos="15000">
                        <a:schemeClr val="bg1"/>
                      </a:gs>
                      <a:gs pos="47000">
                        <a:schemeClr val="bg1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None/>
                <a:defRPr sz="1600" kern="1200">
                  <a:gradFill>
                    <a:gsLst>
                      <a:gs pos="15000">
                        <a:schemeClr val="bg1"/>
                      </a:gs>
                      <a:gs pos="47000">
                        <a:schemeClr val="bg1"/>
                      </a:gs>
                    </a:gsLst>
                    <a:lin ang="5400000" scaled="1"/>
                  </a:gra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42900" lvl="1" indent="-342900">
                <a:buFont typeface="Arial" panose="020B0604020202020204" pitchFamily="34" charset="0"/>
                <a:buChar char="•"/>
              </a:pPr>
              <a:r>
                <a:rPr lang="en-US" dirty="0"/>
                <a:t>API vs. Interface</a:t>
              </a:r>
            </a:p>
            <a:p>
              <a:pPr marL="342900" lvl="1" indent="-342900">
                <a:buFont typeface="Arial" panose="020B0604020202020204" pitchFamily="34" charset="0"/>
                <a:buChar char="•"/>
              </a:pPr>
              <a:r>
                <a:rPr lang="en-US" dirty="0"/>
                <a:t>Fast 5K export missing key field</a:t>
              </a:r>
            </a:p>
            <a:p>
              <a:pPr marL="342900" lvl="1" indent="-342900">
                <a:buFont typeface="Arial" panose="020B0604020202020204" pitchFamily="34" charset="0"/>
                <a:buChar char="•"/>
              </a:pPr>
              <a:endParaRPr lang="en-US" dirty="0"/>
            </a:p>
            <a:p>
              <a:pPr marL="342900" lvl="1" indent="-342900">
                <a:buFont typeface="Arial" panose="020B0604020202020204" pitchFamily="34" charset="0"/>
                <a:buChar char="•"/>
              </a:pPr>
              <a:endParaRPr lang="en-US" dirty="0"/>
            </a:p>
          </p:txBody>
        </p:sp>
      </p:grpSp>
      <p:sp>
        <p:nvSpPr>
          <p:cNvPr id="37" name="Title 31">
            <a:extLst>
              <a:ext uri="{FF2B5EF4-FFF2-40B4-BE49-F238E27FC236}">
                <a16:creationId xmlns:a16="http://schemas.microsoft.com/office/drawing/2014/main" id="{470265AB-5622-E844-9B28-EC591682E43E}"/>
              </a:ext>
            </a:extLst>
          </p:cNvPr>
          <p:cNvSpPr txBox="1">
            <a:spLocks/>
          </p:cNvSpPr>
          <p:nvPr/>
        </p:nvSpPr>
        <p:spPr>
          <a:xfrm>
            <a:off x="155161" y="2680979"/>
            <a:ext cx="4083304" cy="1357295"/>
          </a:xfrm>
          <a:prstGeom prst="rect">
            <a:avLst/>
          </a:prstGeom>
        </p:spPr>
        <p:txBody>
          <a:bodyPr vert="horz" wrap="square" lIns="146304" tIns="420624" rIns="146304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Web of Science</a:t>
            </a:r>
            <a:b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</a:br>
            <a:endParaRPr lang="en-US" b="1" dirty="0">
              <a:gradFill>
                <a:gsLst>
                  <a:gs pos="15000">
                    <a:schemeClr val="bg1"/>
                  </a:gs>
                  <a:gs pos="47000">
                    <a:schemeClr val="bg1"/>
                  </a:gs>
                </a:gsLst>
                <a:lin ang="5400000" scaled="1"/>
              </a:gra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0F1A7E-6779-7049-8B00-4B99940E60E1}"/>
              </a:ext>
            </a:extLst>
          </p:cNvPr>
          <p:cNvSpPr/>
          <p:nvPr/>
        </p:nvSpPr>
        <p:spPr>
          <a:xfrm>
            <a:off x="6038539" y="100208"/>
            <a:ext cx="4209831" cy="2392471"/>
          </a:xfrm>
          <a:prstGeom prst="rect">
            <a:avLst/>
          </a:prstGeom>
          <a:solidFill>
            <a:srgbClr val="B7472A">
              <a:alpha val="4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itle 31">
            <a:extLst>
              <a:ext uri="{FF2B5EF4-FFF2-40B4-BE49-F238E27FC236}">
                <a16:creationId xmlns:a16="http://schemas.microsoft.com/office/drawing/2014/main" id="{3254D838-C344-954E-AA80-76166D0F8073}"/>
              </a:ext>
            </a:extLst>
          </p:cNvPr>
          <p:cNvSpPr txBox="1">
            <a:spLocks/>
          </p:cNvSpPr>
          <p:nvPr/>
        </p:nvSpPr>
        <p:spPr>
          <a:xfrm>
            <a:off x="6038539" y="-15003"/>
            <a:ext cx="4083304" cy="1357295"/>
          </a:xfrm>
          <a:prstGeom prst="rect">
            <a:avLst/>
          </a:prstGeom>
        </p:spPr>
        <p:txBody>
          <a:bodyPr vert="horz" wrap="square" lIns="146304" tIns="420624" rIns="146304" bIns="45720" rtlCol="0" anchor="t" anchorCtr="0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0" i="0" kern="1200" spc="60" baseline="0" dirty="0">
                <a:solidFill>
                  <a:schemeClr val="bg1"/>
                </a:solidFill>
                <a:latin typeface="+mj-lt"/>
                <a:ea typeface="+mn-ea"/>
                <a:cs typeface="Segoe UI Semilight" panose="020B0402040204020203" pitchFamily="34" charset="0"/>
              </a:defRPr>
            </a:lvl1pPr>
          </a:lstStyle>
          <a:p>
            <a: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Dimensions</a:t>
            </a:r>
            <a:b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</a:br>
            <a:endParaRPr lang="en-US" b="1" dirty="0">
              <a:gradFill>
                <a:gsLst>
                  <a:gs pos="15000">
                    <a:schemeClr val="bg1"/>
                  </a:gs>
                  <a:gs pos="47000">
                    <a:schemeClr val="bg1"/>
                  </a:gs>
                </a:gsLst>
                <a:lin ang="5400000" scaled="1"/>
              </a:gra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8BE037B-B377-BA49-994A-9FC891D54900}"/>
              </a:ext>
            </a:extLst>
          </p:cNvPr>
          <p:cNvSpPr/>
          <p:nvPr/>
        </p:nvSpPr>
        <p:spPr>
          <a:xfrm>
            <a:off x="6533804" y="980976"/>
            <a:ext cx="3257809" cy="195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D688495D-9978-CA4D-BA0B-47108D4244DE}"/>
              </a:ext>
            </a:extLst>
          </p:cNvPr>
          <p:cNvSpPr txBox="1">
            <a:spLocks/>
          </p:cNvSpPr>
          <p:nvPr/>
        </p:nvSpPr>
        <p:spPr>
          <a:xfrm>
            <a:off x="6212501" y="1285147"/>
            <a:ext cx="3943312" cy="98745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b="1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Corresponding author not indexed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049895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98BFDD-A356-9D4F-84EA-1498DB5C77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60"/>
          <a:stretch/>
        </p:blipFill>
        <p:spPr>
          <a:xfrm>
            <a:off x="85974" y="36273"/>
            <a:ext cx="4724400" cy="2285181"/>
          </a:xfrm>
          <a:prstGeom prst="rect">
            <a:avLst/>
          </a:prstGeom>
        </p:spPr>
      </p:pic>
      <p:sp>
        <p:nvSpPr>
          <p:cNvPr id="32" name="Title 31"/>
          <p:cNvSpPr>
            <a:spLocks noGrp="1"/>
          </p:cNvSpPr>
          <p:nvPr>
            <p:ph type="title"/>
          </p:nvPr>
        </p:nvSpPr>
        <p:spPr>
          <a:xfrm>
            <a:off x="385681" y="157165"/>
            <a:ext cx="4083304" cy="1357295"/>
          </a:xfrm>
        </p:spPr>
        <p:txBody>
          <a:bodyPr/>
          <a:lstStyle/>
          <a:p>
            <a: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  <a:t>Workflow Data</a:t>
            </a:r>
            <a:br>
              <a:rPr lang="en-US" b="1" dirty="0">
                <a:gradFill>
                  <a:gsLst>
                    <a:gs pos="15000">
                      <a:schemeClr val="bg1"/>
                    </a:gs>
                    <a:gs pos="47000">
                      <a:schemeClr val="bg1"/>
                    </a:gs>
                  </a:gsLst>
                  <a:lin ang="5400000" scaled="1"/>
                </a:gradFill>
              </a:rPr>
            </a:br>
            <a:endParaRPr lang="en-US" b="1" dirty="0">
              <a:gradFill>
                <a:gsLst>
                  <a:gs pos="15000">
                    <a:schemeClr val="bg1"/>
                  </a:gs>
                  <a:gs pos="47000">
                    <a:schemeClr val="bg1"/>
                  </a:gs>
                </a:gsLst>
                <a:lin ang="5400000" scaled="1"/>
              </a:gra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DA846B-66FE-1148-938F-8012D999F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0" y="3778103"/>
            <a:ext cx="5020627" cy="82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98C84A9-7884-7F47-98D7-63BB15EA8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88" y="2722202"/>
            <a:ext cx="5878882" cy="203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6AE586B-DB7D-5746-B533-92E0BFC0A626}"/>
              </a:ext>
            </a:extLst>
          </p:cNvPr>
          <p:cNvSpPr/>
          <p:nvPr/>
        </p:nvSpPr>
        <p:spPr>
          <a:xfrm>
            <a:off x="7565721" y="4997978"/>
            <a:ext cx="27663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https://</a:t>
            </a:r>
            <a:r>
              <a:rPr lang="en-US" sz="2000" dirty="0" err="1">
                <a:solidFill>
                  <a:schemeClr val="bg1"/>
                </a:solidFill>
              </a:rPr>
              <a:t>oable.org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4A66CE-BBFF-364A-89F5-FCA26262AFB5}"/>
              </a:ext>
            </a:extLst>
          </p:cNvPr>
          <p:cNvSpPr/>
          <p:nvPr/>
        </p:nvSpPr>
        <p:spPr>
          <a:xfrm>
            <a:off x="843211" y="4997978"/>
            <a:ext cx="3809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https://</a:t>
            </a:r>
            <a:r>
              <a:rPr lang="en-US" sz="2000" dirty="0" err="1">
                <a:solidFill>
                  <a:schemeClr val="bg1"/>
                </a:solidFill>
              </a:rPr>
              <a:t>www.oaswitchboard.org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34001317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Storybuilding Neal Creative">
  <a:themeElements>
    <a:clrScheme name="Neal Analytics 2">
      <a:dk1>
        <a:srgbClr val="000000"/>
      </a:dk1>
      <a:lt1>
        <a:srgbClr val="FFFFFF"/>
      </a:lt1>
      <a:dk2>
        <a:srgbClr val="0074AF"/>
      </a:dk2>
      <a:lt2>
        <a:srgbClr val="00B0F0"/>
      </a:lt2>
      <a:accent1>
        <a:srgbClr val="75D1FF"/>
      </a:accent1>
      <a:accent2>
        <a:srgbClr val="004568"/>
      </a:accent2>
      <a:accent3>
        <a:srgbClr val="92D050"/>
      </a:accent3>
      <a:accent4>
        <a:srgbClr val="FFC000"/>
      </a:accent4>
      <a:accent5>
        <a:srgbClr val="004568"/>
      </a:accent5>
      <a:accent6>
        <a:srgbClr val="0074AF"/>
      </a:accent6>
      <a:hlink>
        <a:srgbClr val="43C0FF"/>
      </a:hlink>
      <a:folHlink>
        <a:srgbClr val="75D1FF"/>
      </a:folHlink>
    </a:clrScheme>
    <a:fontScheme name="MICROSOFT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01425_Powerful Presentations_Win32_mlw - v2" id="{7CBB6D80-F69F-4458-A96A-A39B855A93D5}" vid="{827664DE-2D82-4B7F-8582-8671022436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480f6609812271f56e53f2aff71704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b48d77c16982ba2890c3fe2b4c067b2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2E6351-E64A-42DD-A554-7DF75222212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530CA71C-6B24-463C-853F-076A02E27C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C2FF92-1ACE-4D23-9586-85906FF02F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Storybuilding Neal Creative</Template>
  <TotalTime>2390</TotalTime>
  <Words>204</Words>
  <Application>Microsoft Macintosh PowerPoint</Application>
  <PresentationFormat>Widescreen</PresentationFormat>
  <Paragraphs>51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Arial Black</vt:lpstr>
      <vt:lpstr>Calibri</vt:lpstr>
      <vt:lpstr>Segoe UI</vt:lpstr>
      <vt:lpstr>Segoe UI Black</vt:lpstr>
      <vt:lpstr>Segoe UI Light</vt:lpstr>
      <vt:lpstr>Segoe UI Semibold</vt:lpstr>
      <vt:lpstr>Segoe UI Semilight</vt:lpstr>
      <vt:lpstr>Wingdings</vt:lpstr>
      <vt:lpstr>Storybuilding Neal Creative</vt:lpstr>
      <vt:lpstr>Using Data to Support Open Access Agreements</vt:lpstr>
      <vt:lpstr>Use Cases</vt:lpstr>
      <vt:lpstr>PowerPoint Presentation</vt:lpstr>
      <vt:lpstr>PowerPoint Presentation</vt:lpstr>
      <vt:lpstr>Data Challenges </vt:lpstr>
      <vt:lpstr>Workflow Data 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Brundy, Curtis T [LIB]</dc:creator>
  <cp:keywords/>
  <dc:description/>
  <cp:lastModifiedBy>Admin NISO</cp:lastModifiedBy>
  <cp:revision>35</cp:revision>
  <dcterms:created xsi:type="dcterms:W3CDTF">2020-09-29T12:44:24Z</dcterms:created>
  <dcterms:modified xsi:type="dcterms:W3CDTF">2021-04-14T19:17:23Z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