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1" r:id="rId2"/>
    <p:sldId id="256" r:id="rId3"/>
    <p:sldId id="400" r:id="rId4"/>
    <p:sldId id="334" r:id="rId5"/>
    <p:sldId id="335" r:id="rId6"/>
    <p:sldId id="337" r:id="rId7"/>
    <p:sldId id="271" r:id="rId8"/>
    <p:sldId id="288" r:id="rId9"/>
    <p:sldId id="301" r:id="rId10"/>
    <p:sldId id="302" r:id="rId11"/>
    <p:sldId id="293" r:id="rId12"/>
    <p:sldId id="309" r:id="rId13"/>
    <p:sldId id="311" r:id="rId14"/>
    <p:sldId id="312" r:id="rId15"/>
    <p:sldId id="314" r:id="rId16"/>
    <p:sldId id="313" r:id="rId17"/>
    <p:sldId id="316" r:id="rId18"/>
    <p:sldId id="317" r:id="rId19"/>
    <p:sldId id="318" r:id="rId20"/>
    <p:sldId id="278" r:id="rId21"/>
    <p:sldId id="295" r:id="rId22"/>
    <p:sldId id="321" r:id="rId23"/>
    <p:sldId id="291" r:id="rId24"/>
    <p:sldId id="262" r:id="rId25"/>
    <p:sldId id="275" r:id="rId26"/>
    <p:sldId id="340" r:id="rId27"/>
    <p:sldId id="339" r:id="rId28"/>
    <p:sldId id="341" r:id="rId29"/>
    <p:sldId id="399" r:id="rId30"/>
    <p:sldId id="355" r:id="rId31"/>
    <p:sldId id="350" r:id="rId32"/>
    <p:sldId id="356" r:id="rId33"/>
    <p:sldId id="387" r:id="rId34"/>
    <p:sldId id="338" r:id="rId35"/>
    <p:sldId id="327" r:id="rId36"/>
    <p:sldId id="267" r:id="rId37"/>
    <p:sldId id="27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7F64"/>
    <a:srgbClr val="DE9782"/>
    <a:srgbClr val="AC75D5"/>
    <a:srgbClr val="FFAFAF"/>
    <a:srgbClr val="6492B4"/>
    <a:srgbClr val="3F6581"/>
    <a:srgbClr val="F2F2F8"/>
    <a:srgbClr val="E3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4CCCE-FBF1-432A-8D95-164E37D28B9A}" v="18" dt="2020-02-24T19:05:01.906"/>
    <p1510:client id="{F8AB34F2-3716-4558-A10A-CB7CB7FCA17E}" v="61" dt="2020-02-24T02:00:13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7" autoAdjust="0"/>
    <p:restoredTop sz="92779" autoAdjust="0"/>
  </p:normalViewPr>
  <p:slideViewPr>
    <p:cSldViewPr snapToGrid="0">
      <p:cViewPr varScale="1">
        <p:scale>
          <a:sx n="76" d="100"/>
          <a:sy n="76" d="100"/>
        </p:scale>
        <p:origin x="51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ena Hoeppner" userId="0f3e6898-91d3-44f5-983e-5b85ae69b717" providerId="ADAL" clId="{3571F4D2-F571-4321-8920-43A7DCCC2580}"/>
    <pc:docChg chg="modSld sldOrd">
      <pc:chgData name="Athena Hoeppner" userId="0f3e6898-91d3-44f5-983e-5b85ae69b717" providerId="ADAL" clId="{3571F4D2-F571-4321-8920-43A7DCCC2580}" dt="2019-09-11T14:44:52.048" v="0"/>
      <pc:docMkLst>
        <pc:docMk/>
      </pc:docMkLst>
      <pc:sldChg chg="ord">
        <pc:chgData name="Athena Hoeppner" userId="0f3e6898-91d3-44f5-983e-5b85ae69b717" providerId="ADAL" clId="{3571F4D2-F571-4321-8920-43A7DCCC2580}" dt="2019-09-11T14:44:52.048" v="0"/>
        <pc:sldMkLst>
          <pc:docMk/>
          <pc:sldMk cId="3342021094" sldId="270"/>
        </pc:sldMkLst>
      </pc:sldChg>
    </pc:docChg>
  </pc:docChgLst>
  <pc:docChgLst>
    <pc:chgData name="Athena Hoeppner" userId="0f3e6898-91d3-44f5-983e-5b85ae69b717" providerId="ADAL" clId="{0C1A5A46-5F1B-4691-9929-6DB0E27377C8}"/>
    <pc:docChg chg="undo custSel addSld delSld modSld">
      <pc:chgData name="Athena Hoeppner" userId="0f3e6898-91d3-44f5-983e-5b85ae69b717" providerId="ADAL" clId="{0C1A5A46-5F1B-4691-9929-6DB0E27377C8}" dt="2019-05-29T17:56:04.695" v="200" actId="20577"/>
      <pc:docMkLst>
        <pc:docMk/>
      </pc:docMkLst>
      <pc:sldChg chg="modSp">
        <pc:chgData name="Athena Hoeppner" userId="0f3e6898-91d3-44f5-983e-5b85ae69b717" providerId="ADAL" clId="{0C1A5A46-5F1B-4691-9929-6DB0E27377C8}" dt="2019-05-29T17:31:24.443" v="185" actId="404"/>
        <pc:sldMkLst>
          <pc:docMk/>
          <pc:sldMk cId="3742011328" sldId="256"/>
        </pc:sldMkLst>
        <pc:spChg chg="mod">
          <ac:chgData name="Athena Hoeppner" userId="0f3e6898-91d3-44f5-983e-5b85ae69b717" providerId="ADAL" clId="{0C1A5A46-5F1B-4691-9929-6DB0E27377C8}" dt="2019-05-29T17:31:24.443" v="185" actId="404"/>
          <ac:spMkLst>
            <pc:docMk/>
            <pc:sldMk cId="3742011328" sldId="256"/>
            <ac:spMk id="3" creationId="{DF569329-2625-45BC-BCA8-5C09701418C6}"/>
          </ac:spMkLst>
        </pc:spChg>
      </pc:sldChg>
      <pc:sldChg chg="modSp modNotesTx">
        <pc:chgData name="Athena Hoeppner" userId="0f3e6898-91d3-44f5-983e-5b85ae69b717" providerId="ADAL" clId="{0C1A5A46-5F1B-4691-9929-6DB0E27377C8}" dt="2019-05-29T17:56:04.695" v="200" actId="20577"/>
        <pc:sldMkLst>
          <pc:docMk/>
          <pc:sldMk cId="3588339388" sldId="288"/>
        </pc:sldMkLst>
        <pc:spChg chg="mod">
          <ac:chgData name="Athena Hoeppner" userId="0f3e6898-91d3-44f5-983e-5b85ae69b717" providerId="ADAL" clId="{0C1A5A46-5F1B-4691-9929-6DB0E27377C8}" dt="2019-05-29T17:56:04.695" v="200" actId="20577"/>
          <ac:spMkLst>
            <pc:docMk/>
            <pc:sldMk cId="3588339388" sldId="288"/>
            <ac:spMk id="16" creationId="{F956C48C-8DF0-4674-845B-27F140494806}"/>
          </ac:spMkLst>
        </pc:spChg>
      </pc:sldChg>
      <pc:sldChg chg="addSp modSp modAnim">
        <pc:chgData name="Athena Hoeppner" userId="0f3e6898-91d3-44f5-983e-5b85ae69b717" providerId="ADAL" clId="{0C1A5A46-5F1B-4691-9929-6DB0E27377C8}" dt="2019-05-29T17:32:54.794" v="190" actId="1076"/>
        <pc:sldMkLst>
          <pc:docMk/>
          <pc:sldMk cId="1416052851" sldId="289"/>
        </pc:sldMkLst>
        <pc:picChg chg="add mod">
          <ac:chgData name="Athena Hoeppner" userId="0f3e6898-91d3-44f5-983e-5b85ae69b717" providerId="ADAL" clId="{0C1A5A46-5F1B-4691-9929-6DB0E27377C8}" dt="2019-05-29T17:32:54.794" v="190" actId="1076"/>
          <ac:picMkLst>
            <pc:docMk/>
            <pc:sldMk cId="1416052851" sldId="289"/>
            <ac:picMk id="9" creationId="{F2F7FC56-B346-42B7-A271-3DC1632F94DA}"/>
          </ac:picMkLst>
        </pc:picChg>
        <pc:picChg chg="mod">
          <ac:chgData name="Athena Hoeppner" userId="0f3e6898-91d3-44f5-983e-5b85ae69b717" providerId="ADAL" clId="{0C1A5A46-5F1B-4691-9929-6DB0E27377C8}" dt="2019-05-29T17:32:49.890" v="189" actId="1076"/>
          <ac:picMkLst>
            <pc:docMk/>
            <pc:sldMk cId="1416052851" sldId="289"/>
            <ac:picMk id="10" creationId="{92579F29-896C-4028-8D18-7CBEE23EFCF7}"/>
          </ac:picMkLst>
        </pc:picChg>
      </pc:sldChg>
      <pc:sldChg chg="delSp modAnim">
        <pc:chgData name="Athena Hoeppner" userId="0f3e6898-91d3-44f5-983e-5b85ae69b717" providerId="ADAL" clId="{0C1A5A46-5F1B-4691-9929-6DB0E27377C8}" dt="2019-05-29T17:32:44.371" v="186"/>
        <pc:sldMkLst>
          <pc:docMk/>
          <pc:sldMk cId="3951242179" sldId="300"/>
        </pc:sldMkLst>
        <pc:picChg chg="del">
          <ac:chgData name="Athena Hoeppner" userId="0f3e6898-91d3-44f5-983e-5b85ae69b717" providerId="ADAL" clId="{0C1A5A46-5F1B-4691-9929-6DB0E27377C8}" dt="2019-05-29T17:32:44.371" v="186"/>
          <ac:picMkLst>
            <pc:docMk/>
            <pc:sldMk cId="3951242179" sldId="300"/>
            <ac:picMk id="9" creationId="{26F5CEB0-DF85-4DC8-9F4C-F69FD750EAD8}"/>
          </ac:picMkLst>
        </pc:picChg>
      </pc:sldChg>
      <pc:sldChg chg="addSp delSp modSp add">
        <pc:chgData name="Athena Hoeppner" userId="0f3e6898-91d3-44f5-983e-5b85ae69b717" providerId="ADAL" clId="{0C1A5A46-5F1B-4691-9929-6DB0E27377C8}" dt="2019-05-29T17:30:05.012" v="183" actId="1076"/>
        <pc:sldMkLst>
          <pc:docMk/>
          <pc:sldMk cId="1180535533" sldId="329"/>
        </pc:sldMkLst>
        <pc:spChg chg="add del mod">
          <ac:chgData name="Athena Hoeppner" userId="0f3e6898-91d3-44f5-983e-5b85ae69b717" providerId="ADAL" clId="{0C1A5A46-5F1B-4691-9929-6DB0E27377C8}" dt="2019-05-29T17:18:59.186" v="51"/>
          <ac:spMkLst>
            <pc:docMk/>
            <pc:sldMk cId="1180535533" sldId="329"/>
            <ac:spMk id="3" creationId="{489F3285-98E3-4709-9F39-24100BDE937A}"/>
          </ac:spMkLst>
        </pc:spChg>
        <pc:spChg chg="mod">
          <ac:chgData name="Athena Hoeppner" userId="0f3e6898-91d3-44f5-983e-5b85ae69b717" providerId="ADAL" clId="{0C1A5A46-5F1B-4691-9929-6DB0E27377C8}" dt="2019-05-29T17:29:32.313" v="181" actId="20577"/>
          <ac:spMkLst>
            <pc:docMk/>
            <pc:sldMk cId="1180535533" sldId="329"/>
            <ac:spMk id="4" creationId="{8F5C46BD-8210-4090-A0BC-531D1F3EF43A}"/>
          </ac:spMkLst>
        </pc:spChg>
        <pc:spChg chg="add del mod">
          <ac:chgData name="Athena Hoeppner" userId="0f3e6898-91d3-44f5-983e-5b85ae69b717" providerId="ADAL" clId="{0C1A5A46-5F1B-4691-9929-6DB0E27377C8}" dt="2019-05-29T17:21:47.708" v="67" actId="478"/>
          <ac:spMkLst>
            <pc:docMk/>
            <pc:sldMk cId="1180535533" sldId="329"/>
            <ac:spMk id="9" creationId="{84E710E4-F90B-49C4-8A7E-7F20DF3895E2}"/>
          </ac:spMkLst>
        </pc:spChg>
        <pc:spChg chg="add del mod">
          <ac:chgData name="Athena Hoeppner" userId="0f3e6898-91d3-44f5-983e-5b85ae69b717" providerId="ADAL" clId="{0C1A5A46-5F1B-4691-9929-6DB0E27377C8}" dt="2019-05-29T17:21:59.805" v="70"/>
          <ac:spMkLst>
            <pc:docMk/>
            <pc:sldMk cId="1180535533" sldId="329"/>
            <ac:spMk id="10" creationId="{3B22B8A5-0384-46B9-9EC6-A98F3A47B55B}"/>
          </ac:spMkLst>
        </pc:spChg>
        <pc:spChg chg="add del mod">
          <ac:chgData name="Athena Hoeppner" userId="0f3e6898-91d3-44f5-983e-5b85ae69b717" providerId="ADAL" clId="{0C1A5A46-5F1B-4691-9929-6DB0E27377C8}" dt="2019-05-29T17:22:01.784" v="71"/>
          <ac:spMkLst>
            <pc:docMk/>
            <pc:sldMk cId="1180535533" sldId="329"/>
            <ac:spMk id="12" creationId="{9ADD5A50-954B-4AC3-A487-16C858768892}"/>
          </ac:spMkLst>
        </pc:spChg>
        <pc:spChg chg="add del mod">
          <ac:chgData name="Athena Hoeppner" userId="0f3e6898-91d3-44f5-983e-5b85ae69b717" providerId="ADAL" clId="{0C1A5A46-5F1B-4691-9929-6DB0E27377C8}" dt="2019-05-29T17:22:05.712" v="73"/>
          <ac:spMkLst>
            <pc:docMk/>
            <pc:sldMk cId="1180535533" sldId="329"/>
            <ac:spMk id="13" creationId="{1DBDE882-E2AE-4056-BF5A-888069E14E20}"/>
          </ac:spMkLst>
        </pc:spChg>
        <pc:spChg chg="add del mod">
          <ac:chgData name="Athena Hoeppner" userId="0f3e6898-91d3-44f5-983e-5b85ae69b717" providerId="ADAL" clId="{0C1A5A46-5F1B-4691-9929-6DB0E27377C8}" dt="2019-05-29T17:23:20.768" v="83"/>
          <ac:spMkLst>
            <pc:docMk/>
            <pc:sldMk cId="1180535533" sldId="329"/>
            <ac:spMk id="17" creationId="{6444F9FD-7F66-4823-9306-41223A51A3D9}"/>
          </ac:spMkLst>
        </pc:spChg>
        <pc:spChg chg="add mod">
          <ac:chgData name="Athena Hoeppner" userId="0f3e6898-91d3-44f5-983e-5b85ae69b717" providerId="ADAL" clId="{0C1A5A46-5F1B-4691-9929-6DB0E27377C8}" dt="2019-05-29T17:28:44.712" v="175" actId="1076"/>
          <ac:spMkLst>
            <pc:docMk/>
            <pc:sldMk cId="1180535533" sldId="329"/>
            <ac:spMk id="20" creationId="{CFD67032-E914-422F-A9DC-421BD4B67C3D}"/>
          </ac:spMkLst>
        </pc:spChg>
        <pc:picChg chg="del mod modCrop">
          <ac:chgData name="Athena Hoeppner" userId="0f3e6898-91d3-44f5-983e-5b85ae69b717" providerId="ADAL" clId="{0C1A5A46-5F1B-4691-9929-6DB0E27377C8}" dt="2019-05-29T17:22:03.709" v="72"/>
          <ac:picMkLst>
            <pc:docMk/>
            <pc:sldMk cId="1180535533" sldId="329"/>
            <ac:picMk id="7" creationId="{ADB29190-3D56-4DBF-8A88-D178F86C455C}"/>
          </ac:picMkLst>
        </pc:picChg>
        <pc:picChg chg="add del mod">
          <ac:chgData name="Athena Hoeppner" userId="0f3e6898-91d3-44f5-983e-5b85ae69b717" providerId="ADAL" clId="{0C1A5A46-5F1B-4691-9929-6DB0E27377C8}" dt="2019-05-29T17:21:55.731" v="69"/>
          <ac:picMkLst>
            <pc:docMk/>
            <pc:sldMk cId="1180535533" sldId="329"/>
            <ac:picMk id="8" creationId="{54DE3FA7-BCE3-4507-A274-8815A1225A7E}"/>
          </ac:picMkLst>
        </pc:picChg>
        <pc:picChg chg="del">
          <ac:chgData name="Athena Hoeppner" userId="0f3e6898-91d3-44f5-983e-5b85ae69b717" providerId="ADAL" clId="{0C1A5A46-5F1B-4691-9929-6DB0E27377C8}" dt="2019-05-29T17:18:56.541" v="50"/>
          <ac:picMkLst>
            <pc:docMk/>
            <pc:sldMk cId="1180535533" sldId="329"/>
            <ac:picMk id="11" creationId="{A18E8BED-B5CB-4C11-BD47-AC8BFECF3492}"/>
          </ac:picMkLst>
        </pc:picChg>
        <pc:picChg chg="add del mod">
          <ac:chgData name="Athena Hoeppner" userId="0f3e6898-91d3-44f5-983e-5b85ae69b717" providerId="ADAL" clId="{0C1A5A46-5F1B-4691-9929-6DB0E27377C8}" dt="2019-05-29T17:22:41.684" v="82" actId="478"/>
          <ac:picMkLst>
            <pc:docMk/>
            <pc:sldMk cId="1180535533" sldId="329"/>
            <ac:picMk id="14" creationId="{67FDE399-210E-43DA-BC57-C4C91B94330B}"/>
          </ac:picMkLst>
        </pc:picChg>
        <pc:picChg chg="add mod">
          <ac:chgData name="Athena Hoeppner" userId="0f3e6898-91d3-44f5-983e-5b85ae69b717" providerId="ADAL" clId="{0C1A5A46-5F1B-4691-9929-6DB0E27377C8}" dt="2019-05-29T17:30:05.012" v="183" actId="1076"/>
          <ac:picMkLst>
            <pc:docMk/>
            <pc:sldMk cId="1180535533" sldId="329"/>
            <ac:picMk id="15" creationId="{B4966106-7991-4D39-88EF-C24CE640E564}"/>
          </ac:picMkLst>
        </pc:picChg>
        <pc:picChg chg="add del mod">
          <ac:chgData name="Athena Hoeppner" userId="0f3e6898-91d3-44f5-983e-5b85ae69b717" providerId="ADAL" clId="{0C1A5A46-5F1B-4691-9929-6DB0E27377C8}" dt="2019-05-29T17:23:39.344" v="91"/>
          <ac:picMkLst>
            <pc:docMk/>
            <pc:sldMk cId="1180535533" sldId="329"/>
            <ac:picMk id="19" creationId="{301ED57C-9943-41C1-9B92-8631DB748AB6}"/>
          </ac:picMkLst>
        </pc:picChg>
        <pc:picChg chg="add mod">
          <ac:chgData name="Athena Hoeppner" userId="0f3e6898-91d3-44f5-983e-5b85ae69b717" providerId="ADAL" clId="{0C1A5A46-5F1B-4691-9929-6DB0E27377C8}" dt="2019-05-29T17:29:07.618" v="179" actId="1076"/>
          <ac:picMkLst>
            <pc:docMk/>
            <pc:sldMk cId="1180535533" sldId="329"/>
            <ac:picMk id="21" creationId="{9590A62B-0606-45DF-8076-4EA2FFD26E0C}"/>
          </ac:picMkLst>
        </pc:picChg>
      </pc:sldChg>
    </pc:docChg>
  </pc:docChgLst>
  <pc:docChgLst>
    <pc:chgData name="Athena Hoeppner" userId="0f3e6898-91d3-44f5-983e-5b85ae69b717" providerId="ADAL" clId="{891BA8BD-21B9-46CE-BA12-E0F6E03154CB}"/>
    <pc:docChg chg="undo custSel addSld delSld modSld sldOrd">
      <pc:chgData name="Athena Hoeppner" userId="0f3e6898-91d3-44f5-983e-5b85ae69b717" providerId="ADAL" clId="{891BA8BD-21B9-46CE-BA12-E0F6E03154CB}" dt="2020-02-23T17:02:42.558" v="361" actId="27636"/>
      <pc:docMkLst>
        <pc:docMk/>
      </pc:docMkLst>
      <pc:sldChg chg="modSp ord">
        <pc:chgData name="Athena Hoeppner" userId="0f3e6898-91d3-44f5-983e-5b85ae69b717" providerId="ADAL" clId="{891BA8BD-21B9-46CE-BA12-E0F6E03154CB}" dt="2020-02-23T16:53:55.686" v="283" actId="20577"/>
        <pc:sldMkLst>
          <pc:docMk/>
          <pc:sldMk cId="1436827752" sldId="262"/>
        </pc:sldMkLst>
        <pc:spChg chg="mod">
          <ac:chgData name="Athena Hoeppner" userId="0f3e6898-91d3-44f5-983e-5b85ae69b717" providerId="ADAL" clId="{891BA8BD-21B9-46CE-BA12-E0F6E03154CB}" dt="2020-02-23T16:53:55.686" v="283" actId="20577"/>
          <ac:spMkLst>
            <pc:docMk/>
            <pc:sldMk cId="1436827752" sldId="262"/>
            <ac:spMk id="2" creationId="{6E015DFB-9F1E-4B46-8E60-1E2294A37BBD}"/>
          </ac:spMkLst>
        </pc:spChg>
      </pc:sldChg>
      <pc:sldChg chg="del">
        <pc:chgData name="Athena Hoeppner" userId="0f3e6898-91d3-44f5-983e-5b85ae69b717" providerId="ADAL" clId="{891BA8BD-21B9-46CE-BA12-E0F6E03154CB}" dt="2020-02-23T16:26:54.880" v="53" actId="47"/>
        <pc:sldMkLst>
          <pc:docMk/>
          <pc:sldMk cId="1813587051" sldId="266"/>
        </pc:sldMkLst>
      </pc:sldChg>
      <pc:sldChg chg="modSp">
        <pc:chgData name="Athena Hoeppner" userId="0f3e6898-91d3-44f5-983e-5b85ae69b717" providerId="ADAL" clId="{891BA8BD-21B9-46CE-BA12-E0F6E03154CB}" dt="2020-02-23T16:23:56.218" v="45" actId="404"/>
        <pc:sldMkLst>
          <pc:docMk/>
          <pc:sldMk cId="470208648" sldId="271"/>
        </pc:sldMkLst>
        <pc:spChg chg="mod">
          <ac:chgData name="Athena Hoeppner" userId="0f3e6898-91d3-44f5-983e-5b85ae69b717" providerId="ADAL" clId="{891BA8BD-21B9-46CE-BA12-E0F6E03154CB}" dt="2020-02-23T16:23:56.218" v="45" actId="404"/>
          <ac:spMkLst>
            <pc:docMk/>
            <pc:sldMk cId="470208648" sldId="271"/>
            <ac:spMk id="3" creationId="{9CD77CEF-A182-46B2-858B-7F6806272A5D}"/>
          </ac:spMkLst>
        </pc:spChg>
      </pc:sldChg>
      <pc:sldChg chg="modSp ord">
        <pc:chgData name="Athena Hoeppner" userId="0f3e6898-91d3-44f5-983e-5b85ae69b717" providerId="ADAL" clId="{891BA8BD-21B9-46CE-BA12-E0F6E03154CB}" dt="2020-02-23T16:58:29.474" v="347" actId="20577"/>
        <pc:sldMkLst>
          <pc:docMk/>
          <pc:sldMk cId="3852022348" sldId="275"/>
        </pc:sldMkLst>
        <pc:spChg chg="mod">
          <ac:chgData name="Athena Hoeppner" userId="0f3e6898-91d3-44f5-983e-5b85ae69b717" providerId="ADAL" clId="{891BA8BD-21B9-46CE-BA12-E0F6E03154CB}" dt="2020-02-23T16:58:29.474" v="347" actId="20577"/>
          <ac:spMkLst>
            <pc:docMk/>
            <pc:sldMk cId="3852022348" sldId="275"/>
            <ac:spMk id="3" creationId="{D84F2FB3-331F-4180-8436-70AFBE699929}"/>
          </ac:spMkLst>
        </pc:spChg>
      </pc:sldChg>
      <pc:sldChg chg="modSp">
        <pc:chgData name="Athena Hoeppner" userId="0f3e6898-91d3-44f5-983e-5b85ae69b717" providerId="ADAL" clId="{891BA8BD-21B9-46CE-BA12-E0F6E03154CB}" dt="2020-02-23T16:47:00.919" v="199" actId="14100"/>
        <pc:sldMkLst>
          <pc:docMk/>
          <pc:sldMk cId="682373984" sldId="278"/>
        </pc:sldMkLst>
        <pc:picChg chg="mod">
          <ac:chgData name="Athena Hoeppner" userId="0f3e6898-91d3-44f5-983e-5b85ae69b717" providerId="ADAL" clId="{891BA8BD-21B9-46CE-BA12-E0F6E03154CB}" dt="2020-02-23T16:47:00.919" v="199" actId="14100"/>
          <ac:picMkLst>
            <pc:docMk/>
            <pc:sldMk cId="682373984" sldId="278"/>
            <ac:picMk id="4" creationId="{F6EAF3CE-62D3-4593-8FFF-661F523A0EB0}"/>
          </ac:picMkLst>
        </pc:picChg>
      </pc:sldChg>
      <pc:sldChg chg="del">
        <pc:chgData name="Athena Hoeppner" userId="0f3e6898-91d3-44f5-983e-5b85ae69b717" providerId="ADAL" clId="{891BA8BD-21B9-46CE-BA12-E0F6E03154CB}" dt="2020-02-23T16:50:23.810" v="237" actId="47"/>
        <pc:sldMkLst>
          <pc:docMk/>
          <pc:sldMk cId="1741783782" sldId="280"/>
        </pc:sldMkLst>
      </pc:sldChg>
      <pc:sldChg chg="del">
        <pc:chgData name="Athena Hoeppner" userId="0f3e6898-91d3-44f5-983e-5b85ae69b717" providerId="ADAL" clId="{891BA8BD-21B9-46CE-BA12-E0F6E03154CB}" dt="2020-02-23T16:46:46.541" v="197" actId="47"/>
        <pc:sldMkLst>
          <pc:docMk/>
          <pc:sldMk cId="4113200525" sldId="283"/>
        </pc:sldMkLst>
      </pc:sldChg>
      <pc:sldChg chg="modSp add del">
        <pc:chgData name="Athena Hoeppner" userId="0f3e6898-91d3-44f5-983e-5b85ae69b717" providerId="ADAL" clId="{891BA8BD-21B9-46CE-BA12-E0F6E03154CB}" dt="2020-02-23T16:53:37.652" v="281" actId="6549"/>
        <pc:sldMkLst>
          <pc:docMk/>
          <pc:sldMk cId="4180757375" sldId="291"/>
        </pc:sldMkLst>
        <pc:spChg chg="mod">
          <ac:chgData name="Athena Hoeppner" userId="0f3e6898-91d3-44f5-983e-5b85ae69b717" providerId="ADAL" clId="{891BA8BD-21B9-46CE-BA12-E0F6E03154CB}" dt="2020-02-23T16:53:37.652" v="281" actId="6549"/>
          <ac:spMkLst>
            <pc:docMk/>
            <pc:sldMk cId="4180757375" sldId="291"/>
            <ac:spMk id="9" creationId="{04F1A249-AA7F-48BC-B818-EC947CAD94FF}"/>
          </ac:spMkLst>
        </pc:spChg>
      </pc:sldChg>
      <pc:sldChg chg="addSp delSp modSp ord">
        <pc:chgData name="Athena Hoeppner" userId="0f3e6898-91d3-44f5-983e-5b85ae69b717" providerId="ADAL" clId="{891BA8BD-21B9-46CE-BA12-E0F6E03154CB}" dt="2020-02-23T16:37:44.966" v="80" actId="1076"/>
        <pc:sldMkLst>
          <pc:docMk/>
          <pc:sldMk cId="426990904" sldId="293"/>
        </pc:sldMkLst>
        <pc:spChg chg="mod">
          <ac:chgData name="Athena Hoeppner" userId="0f3e6898-91d3-44f5-983e-5b85ae69b717" providerId="ADAL" clId="{891BA8BD-21B9-46CE-BA12-E0F6E03154CB}" dt="2020-02-23T16:20:39.504" v="29" actId="20577"/>
          <ac:spMkLst>
            <pc:docMk/>
            <pc:sldMk cId="426990904" sldId="293"/>
            <ac:spMk id="2" creationId="{6CAD953C-09E9-4B5A-AB8A-EED54A695756}"/>
          </ac:spMkLst>
        </pc:spChg>
        <pc:spChg chg="add del mod">
          <ac:chgData name="Athena Hoeppner" userId="0f3e6898-91d3-44f5-983e-5b85ae69b717" providerId="ADAL" clId="{891BA8BD-21B9-46CE-BA12-E0F6E03154CB}" dt="2020-02-23T16:37:44.966" v="80" actId="1076"/>
          <ac:spMkLst>
            <pc:docMk/>
            <pc:sldMk cId="426990904" sldId="293"/>
            <ac:spMk id="16" creationId="{771A0E06-9ED3-4D16-BABE-1E51CC75F0E0}"/>
          </ac:spMkLst>
        </pc:spChg>
      </pc:sldChg>
      <pc:sldChg chg="modSp">
        <pc:chgData name="Athena Hoeppner" userId="0f3e6898-91d3-44f5-983e-5b85ae69b717" providerId="ADAL" clId="{891BA8BD-21B9-46CE-BA12-E0F6E03154CB}" dt="2020-02-23T16:49:14.802" v="234" actId="179"/>
        <pc:sldMkLst>
          <pc:docMk/>
          <pc:sldMk cId="1712689055" sldId="295"/>
        </pc:sldMkLst>
        <pc:spChg chg="mod">
          <ac:chgData name="Athena Hoeppner" userId="0f3e6898-91d3-44f5-983e-5b85ae69b717" providerId="ADAL" clId="{891BA8BD-21B9-46CE-BA12-E0F6E03154CB}" dt="2020-02-23T16:49:14.802" v="234" actId="179"/>
          <ac:spMkLst>
            <pc:docMk/>
            <pc:sldMk cId="1712689055" sldId="295"/>
            <ac:spMk id="8" creationId="{7AB0CF57-B39F-4D59-8BC7-3A1D64F71701}"/>
          </ac:spMkLst>
        </pc:spChg>
        <pc:spChg chg="mod">
          <ac:chgData name="Athena Hoeppner" userId="0f3e6898-91d3-44f5-983e-5b85ae69b717" providerId="ADAL" clId="{891BA8BD-21B9-46CE-BA12-E0F6E03154CB}" dt="2020-02-23T16:47:59.321" v="226" actId="1076"/>
          <ac:spMkLst>
            <pc:docMk/>
            <pc:sldMk cId="1712689055" sldId="295"/>
            <ac:spMk id="13" creationId="{E20FCB9F-9082-4DF3-929C-C64FF18C2C3A}"/>
          </ac:spMkLst>
        </pc:spChg>
        <pc:spChg chg="mod">
          <ac:chgData name="Athena Hoeppner" userId="0f3e6898-91d3-44f5-983e-5b85ae69b717" providerId="ADAL" clId="{891BA8BD-21B9-46CE-BA12-E0F6E03154CB}" dt="2020-02-23T16:47:16.870" v="219" actId="1035"/>
          <ac:spMkLst>
            <pc:docMk/>
            <pc:sldMk cId="1712689055" sldId="295"/>
            <ac:spMk id="19" creationId="{17438B2B-E5A5-4DEE-874A-B3CCB524119D}"/>
          </ac:spMkLst>
        </pc:spChg>
        <pc:spChg chg="mod">
          <ac:chgData name="Athena Hoeppner" userId="0f3e6898-91d3-44f5-983e-5b85ae69b717" providerId="ADAL" clId="{891BA8BD-21B9-46CE-BA12-E0F6E03154CB}" dt="2020-02-23T16:48:18.879" v="229" actId="1076"/>
          <ac:spMkLst>
            <pc:docMk/>
            <pc:sldMk cId="1712689055" sldId="295"/>
            <ac:spMk id="25" creationId="{28CF8BA6-C03F-4AB4-A3C2-B1F3887D1655}"/>
          </ac:spMkLst>
        </pc:spChg>
        <pc:grpChg chg="mod">
          <ac:chgData name="Athena Hoeppner" userId="0f3e6898-91d3-44f5-983e-5b85ae69b717" providerId="ADAL" clId="{891BA8BD-21B9-46CE-BA12-E0F6E03154CB}" dt="2020-02-23T16:47:51.232" v="222" actId="1076"/>
          <ac:grpSpMkLst>
            <pc:docMk/>
            <pc:sldMk cId="1712689055" sldId="295"/>
            <ac:grpSpMk id="11" creationId="{49CE2568-2ECC-4F7E-BE45-3EEBF8A758E4}"/>
          </ac:grpSpMkLst>
        </pc:grpChg>
        <pc:grpChg chg="mod">
          <ac:chgData name="Athena Hoeppner" userId="0f3e6898-91d3-44f5-983e-5b85ae69b717" providerId="ADAL" clId="{891BA8BD-21B9-46CE-BA12-E0F6E03154CB}" dt="2020-02-23T16:48:49.120" v="231" actId="1076"/>
          <ac:grpSpMkLst>
            <pc:docMk/>
            <pc:sldMk cId="1712689055" sldId="295"/>
            <ac:grpSpMk id="12" creationId="{C39F0A40-3084-43AB-B173-3387F1CC4414}"/>
          </ac:grpSpMkLst>
        </pc:grpChg>
        <pc:grpChg chg="mod">
          <ac:chgData name="Athena Hoeppner" userId="0f3e6898-91d3-44f5-983e-5b85ae69b717" providerId="ADAL" clId="{891BA8BD-21B9-46CE-BA12-E0F6E03154CB}" dt="2020-02-23T16:48:25.810" v="230" actId="1076"/>
          <ac:grpSpMkLst>
            <pc:docMk/>
            <pc:sldMk cId="1712689055" sldId="295"/>
            <ac:grpSpMk id="21" creationId="{75A29BCD-B8AD-4802-8F85-0D96954DC2C9}"/>
          </ac:grpSpMkLst>
        </pc:grpChg>
        <pc:picChg chg="mod">
          <ac:chgData name="Athena Hoeppner" userId="0f3e6898-91d3-44f5-983e-5b85ae69b717" providerId="ADAL" clId="{891BA8BD-21B9-46CE-BA12-E0F6E03154CB}" dt="2020-02-23T16:47:24.971" v="221" actId="14100"/>
          <ac:picMkLst>
            <pc:docMk/>
            <pc:sldMk cId="1712689055" sldId="295"/>
            <ac:picMk id="4" creationId="{F6EAF3CE-62D3-4593-8FFF-661F523A0EB0}"/>
          </ac:picMkLst>
        </pc:picChg>
      </pc:sldChg>
      <pc:sldChg chg="del ord">
        <pc:chgData name="Athena Hoeppner" userId="0f3e6898-91d3-44f5-983e-5b85ae69b717" providerId="ADAL" clId="{891BA8BD-21B9-46CE-BA12-E0F6E03154CB}" dt="2020-02-23T16:21:09.077" v="35" actId="47"/>
        <pc:sldMkLst>
          <pc:docMk/>
          <pc:sldMk cId="3239097928" sldId="298"/>
        </pc:sldMkLst>
      </pc:sldChg>
      <pc:sldChg chg="modSp">
        <pc:chgData name="Athena Hoeppner" userId="0f3e6898-91d3-44f5-983e-5b85ae69b717" providerId="ADAL" clId="{891BA8BD-21B9-46CE-BA12-E0F6E03154CB}" dt="2020-02-23T16:17:45.999" v="4" actId="1076"/>
        <pc:sldMkLst>
          <pc:docMk/>
          <pc:sldMk cId="3951242179" sldId="300"/>
        </pc:sldMkLst>
        <pc:picChg chg="mod">
          <ac:chgData name="Athena Hoeppner" userId="0f3e6898-91d3-44f5-983e-5b85ae69b717" providerId="ADAL" clId="{891BA8BD-21B9-46CE-BA12-E0F6E03154CB}" dt="2020-02-23T16:17:45.999" v="4" actId="1076"/>
          <ac:picMkLst>
            <pc:docMk/>
            <pc:sldMk cId="3951242179" sldId="300"/>
            <ac:picMk id="8" creationId="{572416E5-91B1-427D-B284-409A5A620DD8}"/>
          </ac:picMkLst>
        </pc:picChg>
      </pc:sldChg>
      <pc:sldChg chg="delSp modSp">
        <pc:chgData name="Athena Hoeppner" userId="0f3e6898-91d3-44f5-983e-5b85ae69b717" providerId="ADAL" clId="{891BA8BD-21B9-46CE-BA12-E0F6E03154CB}" dt="2020-02-23T16:37:11.105" v="66" actId="20577"/>
        <pc:sldMkLst>
          <pc:docMk/>
          <pc:sldMk cId="3695077313" sldId="301"/>
        </pc:sldMkLst>
        <pc:spChg chg="mod">
          <ac:chgData name="Athena Hoeppner" userId="0f3e6898-91d3-44f5-983e-5b85ae69b717" providerId="ADAL" clId="{891BA8BD-21B9-46CE-BA12-E0F6E03154CB}" dt="2020-02-23T16:37:11.105" v="66" actId="20577"/>
          <ac:spMkLst>
            <pc:docMk/>
            <pc:sldMk cId="3695077313" sldId="301"/>
            <ac:spMk id="7" creationId="{896292AA-B28D-4C0B-B96C-CCE9CC762BF0}"/>
          </ac:spMkLst>
        </pc:spChg>
        <pc:spChg chg="del mod">
          <ac:chgData name="Athena Hoeppner" userId="0f3e6898-91d3-44f5-983e-5b85ae69b717" providerId="ADAL" clId="{891BA8BD-21B9-46CE-BA12-E0F6E03154CB}" dt="2020-02-23T16:37:05.291" v="59" actId="478"/>
          <ac:spMkLst>
            <pc:docMk/>
            <pc:sldMk cId="3695077313" sldId="301"/>
            <ac:spMk id="14" creationId="{7994B7F8-0F0B-4A82-BC7D-2F9E032E6D2C}"/>
          </ac:spMkLst>
        </pc:spChg>
      </pc:sldChg>
      <pc:sldChg chg="modSp ord">
        <pc:chgData name="Athena Hoeppner" userId="0f3e6898-91d3-44f5-983e-5b85ae69b717" providerId="ADAL" clId="{891BA8BD-21B9-46CE-BA12-E0F6E03154CB}" dt="2020-02-23T16:37:28.700" v="77" actId="20577"/>
        <pc:sldMkLst>
          <pc:docMk/>
          <pc:sldMk cId="970405511" sldId="302"/>
        </pc:sldMkLst>
        <pc:spChg chg="mod">
          <ac:chgData name="Athena Hoeppner" userId="0f3e6898-91d3-44f5-983e-5b85ae69b717" providerId="ADAL" clId="{891BA8BD-21B9-46CE-BA12-E0F6E03154CB}" dt="2020-02-23T16:37:28.700" v="77" actId="20577"/>
          <ac:spMkLst>
            <pc:docMk/>
            <pc:sldMk cId="970405511" sldId="302"/>
            <ac:spMk id="7" creationId="{896292AA-B28D-4C0B-B96C-CCE9CC762BF0}"/>
          </ac:spMkLst>
        </pc:spChg>
      </pc:sldChg>
      <pc:sldChg chg="del ord">
        <pc:chgData name="Athena Hoeppner" userId="0f3e6898-91d3-44f5-983e-5b85ae69b717" providerId="ADAL" clId="{891BA8BD-21B9-46CE-BA12-E0F6E03154CB}" dt="2020-02-23T16:38:12.316" v="81" actId="47"/>
        <pc:sldMkLst>
          <pc:docMk/>
          <pc:sldMk cId="2292728491" sldId="308"/>
        </pc:sldMkLst>
      </pc:sldChg>
      <pc:sldChg chg="addSp delSp modSp mod delDesignElem chgLayout">
        <pc:chgData name="Athena Hoeppner" userId="0f3e6898-91d3-44f5-983e-5b85ae69b717" providerId="ADAL" clId="{891BA8BD-21B9-46CE-BA12-E0F6E03154CB}" dt="2020-02-23T16:22:19.171" v="44" actId="26606"/>
        <pc:sldMkLst>
          <pc:docMk/>
          <pc:sldMk cId="2398756187" sldId="309"/>
        </pc:sldMkLst>
        <pc:spChg chg="mod ord">
          <ac:chgData name="Athena Hoeppner" userId="0f3e6898-91d3-44f5-983e-5b85ae69b717" providerId="ADAL" clId="{891BA8BD-21B9-46CE-BA12-E0F6E03154CB}" dt="2020-02-23T16:22:19.171" v="44" actId="26606"/>
          <ac:spMkLst>
            <pc:docMk/>
            <pc:sldMk cId="2398756187" sldId="309"/>
            <ac:spMk id="2" creationId="{BFEF8D59-C873-4700-A766-0A3E3537538C}"/>
          </ac:spMkLst>
        </pc:spChg>
        <pc:spChg chg="add del mod">
          <ac:chgData name="Athena Hoeppner" userId="0f3e6898-91d3-44f5-983e-5b85ae69b717" providerId="ADAL" clId="{891BA8BD-21B9-46CE-BA12-E0F6E03154CB}" dt="2020-02-23T16:22:03.090" v="41" actId="6264"/>
          <ac:spMkLst>
            <pc:docMk/>
            <pc:sldMk cId="2398756187" sldId="309"/>
            <ac:spMk id="3" creationId="{E96BD366-737F-4F0A-AB03-2039B17D0747}"/>
          </ac:spMkLst>
        </pc:spChg>
        <pc:spChg chg="mod ord">
          <ac:chgData name="Athena Hoeppner" userId="0f3e6898-91d3-44f5-983e-5b85ae69b717" providerId="ADAL" clId="{891BA8BD-21B9-46CE-BA12-E0F6E03154CB}" dt="2020-02-23T16:22:19.171" v="44" actId="26606"/>
          <ac:spMkLst>
            <pc:docMk/>
            <pc:sldMk cId="2398756187" sldId="309"/>
            <ac:spMk id="4" creationId="{7BFC7ED9-91FE-4C88-8A12-78E453FDE55F}"/>
          </ac:spMkLst>
        </pc:spChg>
        <pc:spChg chg="mod ord">
          <ac:chgData name="Athena Hoeppner" userId="0f3e6898-91d3-44f5-983e-5b85ae69b717" providerId="ADAL" clId="{891BA8BD-21B9-46CE-BA12-E0F6E03154CB}" dt="2020-02-23T16:22:19.171" v="44" actId="26606"/>
          <ac:spMkLst>
            <pc:docMk/>
            <pc:sldMk cId="2398756187" sldId="309"/>
            <ac:spMk id="5" creationId="{D898943E-CC62-466F-97D6-325DAA31FFD6}"/>
          </ac:spMkLst>
        </pc:spChg>
        <pc:spChg chg="add del mod">
          <ac:chgData name="Athena Hoeppner" userId="0f3e6898-91d3-44f5-983e-5b85ae69b717" providerId="ADAL" clId="{891BA8BD-21B9-46CE-BA12-E0F6E03154CB}" dt="2020-02-23T16:22:03.090" v="41" actId="6264"/>
          <ac:spMkLst>
            <pc:docMk/>
            <pc:sldMk cId="2398756187" sldId="309"/>
            <ac:spMk id="6" creationId="{20EEBB56-B031-4BAB-A0EB-4FB94CDF2E2C}"/>
          </ac:spMkLst>
        </pc:spChg>
        <pc:spChg chg="add del mod">
          <ac:chgData name="Athena Hoeppner" userId="0f3e6898-91d3-44f5-983e-5b85ae69b717" providerId="ADAL" clId="{891BA8BD-21B9-46CE-BA12-E0F6E03154CB}" dt="2020-02-23T16:22:03.090" v="41" actId="6264"/>
          <ac:spMkLst>
            <pc:docMk/>
            <pc:sldMk cId="2398756187" sldId="309"/>
            <ac:spMk id="7" creationId="{CB43BBC3-1B32-4F43-9123-F6F913F5A724}"/>
          </ac:spMkLst>
        </pc:spChg>
        <pc:spChg chg="add del mod">
          <ac:chgData name="Athena Hoeppner" userId="0f3e6898-91d3-44f5-983e-5b85ae69b717" providerId="ADAL" clId="{891BA8BD-21B9-46CE-BA12-E0F6E03154CB}" dt="2020-02-23T16:22:03.090" v="41" actId="6264"/>
          <ac:spMkLst>
            <pc:docMk/>
            <pc:sldMk cId="2398756187" sldId="309"/>
            <ac:spMk id="8" creationId="{4B49CAA3-8A65-491C-8AD6-F4149617B0C9}"/>
          </ac:spMkLst>
        </pc:spChg>
        <pc:spChg chg="del mod">
          <ac:chgData name="Athena Hoeppner" userId="0f3e6898-91d3-44f5-983e-5b85ae69b717" providerId="ADAL" clId="{891BA8BD-21B9-46CE-BA12-E0F6E03154CB}" dt="2020-02-23T16:22:03.090" v="41" actId="6264"/>
          <ac:spMkLst>
            <pc:docMk/>
            <pc:sldMk cId="2398756187" sldId="309"/>
            <ac:spMk id="9" creationId="{53749879-B56C-4213-94E6-6D0D84F6A3B3}"/>
          </ac:spMkLst>
        </pc:spChg>
        <pc:spChg chg="add mod">
          <ac:chgData name="Athena Hoeppner" userId="0f3e6898-91d3-44f5-983e-5b85ae69b717" providerId="ADAL" clId="{891BA8BD-21B9-46CE-BA12-E0F6E03154CB}" dt="2020-02-23T16:21:58.563" v="39" actId="571"/>
          <ac:spMkLst>
            <pc:docMk/>
            <pc:sldMk cId="2398756187" sldId="309"/>
            <ac:spMk id="10" creationId="{AFED3E96-8463-4856-81CA-C57716E4C1EF}"/>
          </ac:spMkLst>
        </pc:spChg>
        <pc:spChg chg="add del mod ord">
          <ac:chgData name="Athena Hoeppner" userId="0f3e6898-91d3-44f5-983e-5b85ae69b717" providerId="ADAL" clId="{891BA8BD-21B9-46CE-BA12-E0F6E03154CB}" dt="2020-02-23T16:22:19.171" v="44" actId="26606"/>
          <ac:spMkLst>
            <pc:docMk/>
            <pc:sldMk cId="2398756187" sldId="309"/>
            <ac:spMk id="12" creationId="{B78E4855-56C1-484B-B4AE-62F43E2827D6}"/>
          </ac:spMkLst>
        </pc:spChg>
        <pc:spChg chg="add del mod ord">
          <ac:chgData name="Athena Hoeppner" userId="0f3e6898-91d3-44f5-983e-5b85ae69b717" providerId="ADAL" clId="{891BA8BD-21B9-46CE-BA12-E0F6E03154CB}" dt="2020-02-23T16:22:08.884" v="43"/>
          <ac:spMkLst>
            <pc:docMk/>
            <pc:sldMk cId="2398756187" sldId="309"/>
            <ac:spMk id="14" creationId="{97A49CC5-667D-4F02-8D90-93A96781F74B}"/>
          </ac:spMkLst>
        </pc:spChg>
        <pc:spChg chg="del">
          <ac:chgData name="Athena Hoeppner" userId="0f3e6898-91d3-44f5-983e-5b85ae69b717" providerId="ADAL" clId="{891BA8BD-21B9-46CE-BA12-E0F6E03154CB}" dt="2020-02-23T16:22:03.090" v="41" actId="6264"/>
          <ac:spMkLst>
            <pc:docMk/>
            <pc:sldMk cId="2398756187" sldId="309"/>
            <ac:spMk id="18" creationId="{867D4867-5BA7-4462-B2F6-A23F4A622AA7}"/>
          </ac:spMkLst>
        </pc:spChg>
        <pc:spChg chg="add">
          <ac:chgData name="Athena Hoeppner" userId="0f3e6898-91d3-44f5-983e-5b85ae69b717" providerId="ADAL" clId="{891BA8BD-21B9-46CE-BA12-E0F6E03154CB}" dt="2020-02-23T16:22:19.171" v="44" actId="26606"/>
          <ac:spMkLst>
            <pc:docMk/>
            <pc:sldMk cId="2398756187" sldId="309"/>
            <ac:spMk id="21" creationId="{E8DD5C69-4981-4672-BD86-70C2C22FBC4D}"/>
          </ac:spMkLst>
        </pc:spChg>
        <pc:spChg chg="add">
          <ac:chgData name="Athena Hoeppner" userId="0f3e6898-91d3-44f5-983e-5b85ae69b717" providerId="ADAL" clId="{891BA8BD-21B9-46CE-BA12-E0F6E03154CB}" dt="2020-02-23T16:22:19.171" v="44" actId="26606"/>
          <ac:spMkLst>
            <pc:docMk/>
            <pc:sldMk cId="2398756187" sldId="309"/>
            <ac:spMk id="23" creationId="{FDCA16AE-A9B0-4EF4-A3A1-883C17E1FA45}"/>
          </ac:spMkLst>
        </pc:spChg>
        <pc:picChg chg="add del">
          <ac:chgData name="Athena Hoeppner" userId="0f3e6898-91d3-44f5-983e-5b85ae69b717" providerId="ADAL" clId="{891BA8BD-21B9-46CE-BA12-E0F6E03154CB}" dt="2020-02-23T16:22:07.397" v="42"/>
          <ac:picMkLst>
            <pc:docMk/>
            <pc:sldMk cId="2398756187" sldId="309"/>
            <ac:picMk id="11" creationId="{8DA2F533-F946-495F-9AB0-EC4445664478}"/>
          </ac:picMkLst>
        </pc:picChg>
        <pc:picChg chg="del">
          <ac:chgData name="Athena Hoeppner" userId="0f3e6898-91d3-44f5-983e-5b85ae69b717" providerId="ADAL" clId="{891BA8BD-21B9-46CE-BA12-E0F6E03154CB}" dt="2020-02-23T16:21:56.978" v="38"/>
          <ac:picMkLst>
            <pc:docMk/>
            <pc:sldMk cId="2398756187" sldId="309"/>
            <ac:picMk id="13" creationId="{59CE22D2-5D06-4889-9F28-75751D534BBB}"/>
          </ac:picMkLst>
        </pc:picChg>
        <pc:picChg chg="add mod ord">
          <ac:chgData name="Athena Hoeppner" userId="0f3e6898-91d3-44f5-983e-5b85ae69b717" providerId="ADAL" clId="{891BA8BD-21B9-46CE-BA12-E0F6E03154CB}" dt="2020-02-23T16:22:19.171" v="44" actId="26606"/>
          <ac:picMkLst>
            <pc:docMk/>
            <pc:sldMk cId="2398756187" sldId="309"/>
            <ac:picMk id="16" creationId="{094CF6CB-0CFB-4D41-A469-7152307C30B6}"/>
          </ac:picMkLst>
        </pc:picChg>
      </pc:sldChg>
      <pc:sldChg chg="modSp">
        <pc:chgData name="Athena Hoeppner" userId="0f3e6898-91d3-44f5-983e-5b85ae69b717" providerId="ADAL" clId="{891BA8BD-21B9-46CE-BA12-E0F6E03154CB}" dt="2020-02-23T16:39:46.158" v="84" actId="207"/>
        <pc:sldMkLst>
          <pc:docMk/>
          <pc:sldMk cId="1561453349" sldId="311"/>
        </pc:sldMkLst>
        <pc:spChg chg="mod">
          <ac:chgData name="Athena Hoeppner" userId="0f3e6898-91d3-44f5-983e-5b85ae69b717" providerId="ADAL" clId="{891BA8BD-21B9-46CE-BA12-E0F6E03154CB}" dt="2020-02-23T16:39:46.158" v="84" actId="207"/>
          <ac:spMkLst>
            <pc:docMk/>
            <pc:sldMk cId="1561453349" sldId="311"/>
            <ac:spMk id="3" creationId="{0A2C8C08-8EBB-42F5-B785-FFA85E283205}"/>
          </ac:spMkLst>
        </pc:spChg>
      </pc:sldChg>
      <pc:sldChg chg="modSp">
        <pc:chgData name="Athena Hoeppner" userId="0f3e6898-91d3-44f5-983e-5b85ae69b717" providerId="ADAL" clId="{891BA8BD-21B9-46CE-BA12-E0F6E03154CB}" dt="2020-02-23T16:40:43.188" v="86" actId="13926"/>
        <pc:sldMkLst>
          <pc:docMk/>
          <pc:sldMk cId="2792707009" sldId="312"/>
        </pc:sldMkLst>
        <pc:spChg chg="mod">
          <ac:chgData name="Athena Hoeppner" userId="0f3e6898-91d3-44f5-983e-5b85ae69b717" providerId="ADAL" clId="{891BA8BD-21B9-46CE-BA12-E0F6E03154CB}" dt="2020-02-23T16:40:43.188" v="86" actId="13926"/>
          <ac:spMkLst>
            <pc:docMk/>
            <pc:sldMk cId="2792707009" sldId="312"/>
            <ac:spMk id="3" creationId="{0A2C8C08-8EBB-42F5-B785-FFA85E283205}"/>
          </ac:spMkLst>
        </pc:spChg>
      </pc:sldChg>
      <pc:sldChg chg="modSp">
        <pc:chgData name="Athena Hoeppner" userId="0f3e6898-91d3-44f5-983e-5b85ae69b717" providerId="ADAL" clId="{891BA8BD-21B9-46CE-BA12-E0F6E03154CB}" dt="2020-02-23T16:44:03.144" v="109" actId="20577"/>
        <pc:sldMkLst>
          <pc:docMk/>
          <pc:sldMk cId="270129327" sldId="313"/>
        </pc:sldMkLst>
        <pc:spChg chg="mod">
          <ac:chgData name="Athena Hoeppner" userId="0f3e6898-91d3-44f5-983e-5b85ae69b717" providerId="ADAL" clId="{891BA8BD-21B9-46CE-BA12-E0F6E03154CB}" dt="2020-02-23T16:44:03.144" v="109" actId="20577"/>
          <ac:spMkLst>
            <pc:docMk/>
            <pc:sldMk cId="270129327" sldId="313"/>
            <ac:spMk id="3" creationId="{90AB733A-43E2-4CDB-90D8-D5013D25A93D}"/>
          </ac:spMkLst>
        </pc:spChg>
        <pc:spChg chg="mod">
          <ac:chgData name="Athena Hoeppner" userId="0f3e6898-91d3-44f5-983e-5b85ae69b717" providerId="ADAL" clId="{891BA8BD-21B9-46CE-BA12-E0F6E03154CB}" dt="2020-02-23T16:35:51.132" v="55" actId="6549"/>
          <ac:spMkLst>
            <pc:docMk/>
            <pc:sldMk cId="270129327" sldId="313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891BA8BD-21B9-46CE-BA12-E0F6E03154CB}" dt="2020-02-23T16:43:59.181" v="108" actId="20577"/>
        <pc:sldMkLst>
          <pc:docMk/>
          <pc:sldMk cId="262490277" sldId="314"/>
        </pc:sldMkLst>
        <pc:spChg chg="mod">
          <ac:chgData name="Athena Hoeppner" userId="0f3e6898-91d3-44f5-983e-5b85ae69b717" providerId="ADAL" clId="{891BA8BD-21B9-46CE-BA12-E0F6E03154CB}" dt="2020-02-23T16:43:59.181" v="108" actId="20577"/>
          <ac:spMkLst>
            <pc:docMk/>
            <pc:sldMk cId="262490277" sldId="314"/>
            <ac:spMk id="3" creationId="{90AB733A-43E2-4CDB-90D8-D5013D25A93D}"/>
          </ac:spMkLst>
        </pc:spChg>
        <pc:spChg chg="mod">
          <ac:chgData name="Athena Hoeppner" userId="0f3e6898-91d3-44f5-983e-5b85ae69b717" providerId="ADAL" clId="{891BA8BD-21B9-46CE-BA12-E0F6E03154CB}" dt="2020-02-23T16:35:40.858" v="54" actId="6549"/>
          <ac:spMkLst>
            <pc:docMk/>
            <pc:sldMk cId="262490277" sldId="314"/>
            <ac:spMk id="4" creationId="{C0FC720D-BF44-4DF9-9B2C-539E0A4E55E2}"/>
          </ac:spMkLst>
        </pc:spChg>
      </pc:sldChg>
      <pc:sldChg chg="del ord">
        <pc:chgData name="Athena Hoeppner" userId="0f3e6898-91d3-44f5-983e-5b85ae69b717" providerId="ADAL" clId="{891BA8BD-21B9-46CE-BA12-E0F6E03154CB}" dt="2020-02-23T16:41:38.402" v="87" actId="47"/>
        <pc:sldMkLst>
          <pc:docMk/>
          <pc:sldMk cId="275680456" sldId="315"/>
        </pc:sldMkLst>
      </pc:sldChg>
      <pc:sldChg chg="modSp">
        <pc:chgData name="Athena Hoeppner" userId="0f3e6898-91d3-44f5-983e-5b85ae69b717" providerId="ADAL" clId="{891BA8BD-21B9-46CE-BA12-E0F6E03154CB}" dt="2020-02-23T16:45:44.101" v="196" actId="20577"/>
        <pc:sldMkLst>
          <pc:docMk/>
          <pc:sldMk cId="525610976" sldId="316"/>
        </pc:sldMkLst>
        <pc:spChg chg="mod">
          <ac:chgData name="Athena Hoeppner" userId="0f3e6898-91d3-44f5-983e-5b85ae69b717" providerId="ADAL" clId="{891BA8BD-21B9-46CE-BA12-E0F6E03154CB}" dt="2020-02-23T16:45:44.101" v="196" actId="20577"/>
          <ac:spMkLst>
            <pc:docMk/>
            <pc:sldMk cId="525610976" sldId="316"/>
            <ac:spMk id="3" creationId="{90AB733A-43E2-4CDB-90D8-D5013D25A93D}"/>
          </ac:spMkLst>
        </pc:spChg>
        <pc:spChg chg="mod">
          <ac:chgData name="Athena Hoeppner" userId="0f3e6898-91d3-44f5-983e-5b85ae69b717" providerId="ADAL" clId="{891BA8BD-21B9-46CE-BA12-E0F6E03154CB}" dt="2020-02-23T16:36:06.604" v="57" actId="13926"/>
          <ac:spMkLst>
            <pc:docMk/>
            <pc:sldMk cId="525610976" sldId="316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891BA8BD-21B9-46CE-BA12-E0F6E03154CB}" dt="2020-02-23T16:44:49.372" v="125" actId="20577"/>
        <pc:sldMkLst>
          <pc:docMk/>
          <pc:sldMk cId="1302107792" sldId="317"/>
        </pc:sldMkLst>
        <pc:spChg chg="mod">
          <ac:chgData name="Athena Hoeppner" userId="0f3e6898-91d3-44f5-983e-5b85ae69b717" providerId="ADAL" clId="{891BA8BD-21B9-46CE-BA12-E0F6E03154CB}" dt="2020-02-23T16:44:49.372" v="125" actId="20577"/>
          <ac:spMkLst>
            <pc:docMk/>
            <pc:sldMk cId="1302107792" sldId="317"/>
            <ac:spMk id="3" creationId="{90AB733A-43E2-4CDB-90D8-D5013D25A93D}"/>
          </ac:spMkLst>
        </pc:spChg>
        <pc:spChg chg="mod">
          <ac:chgData name="Athena Hoeppner" userId="0f3e6898-91d3-44f5-983e-5b85ae69b717" providerId="ADAL" clId="{891BA8BD-21B9-46CE-BA12-E0F6E03154CB}" dt="2020-02-23T16:42:12.173" v="91" actId="13926"/>
          <ac:spMkLst>
            <pc:docMk/>
            <pc:sldMk cId="1302107792" sldId="317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891BA8BD-21B9-46CE-BA12-E0F6E03154CB}" dt="2020-02-23T16:43:31.540" v="107" actId="27636"/>
        <pc:sldMkLst>
          <pc:docMk/>
          <pc:sldMk cId="3041179455" sldId="318"/>
        </pc:sldMkLst>
        <pc:spChg chg="mod">
          <ac:chgData name="Athena Hoeppner" userId="0f3e6898-91d3-44f5-983e-5b85ae69b717" providerId="ADAL" clId="{891BA8BD-21B9-46CE-BA12-E0F6E03154CB}" dt="2020-02-23T16:43:31.524" v="106" actId="27636"/>
          <ac:spMkLst>
            <pc:docMk/>
            <pc:sldMk cId="3041179455" sldId="318"/>
            <ac:spMk id="3" creationId="{90AB733A-43E2-4CDB-90D8-D5013D25A93D}"/>
          </ac:spMkLst>
        </pc:spChg>
        <pc:spChg chg="mod">
          <ac:chgData name="Athena Hoeppner" userId="0f3e6898-91d3-44f5-983e-5b85ae69b717" providerId="ADAL" clId="{891BA8BD-21B9-46CE-BA12-E0F6E03154CB}" dt="2020-02-23T16:43:31.540" v="107" actId="27636"/>
          <ac:spMkLst>
            <pc:docMk/>
            <pc:sldMk cId="3041179455" sldId="318"/>
            <ac:spMk id="4" creationId="{C0FC720D-BF44-4DF9-9B2C-539E0A4E55E2}"/>
          </ac:spMkLst>
        </pc:spChg>
      </pc:sldChg>
      <pc:sldChg chg="del">
        <pc:chgData name="Athena Hoeppner" userId="0f3e6898-91d3-44f5-983e-5b85ae69b717" providerId="ADAL" clId="{891BA8BD-21B9-46CE-BA12-E0F6E03154CB}" dt="2020-02-23T16:49:52.001" v="236" actId="47"/>
        <pc:sldMkLst>
          <pc:docMk/>
          <pc:sldMk cId="858759925" sldId="320"/>
        </pc:sldMkLst>
      </pc:sldChg>
      <pc:sldChg chg="modSp">
        <pc:chgData name="Athena Hoeppner" userId="0f3e6898-91d3-44f5-983e-5b85ae69b717" providerId="ADAL" clId="{891BA8BD-21B9-46CE-BA12-E0F6E03154CB}" dt="2020-02-23T16:52:20.165" v="251" actId="20577"/>
        <pc:sldMkLst>
          <pc:docMk/>
          <pc:sldMk cId="3788563230" sldId="321"/>
        </pc:sldMkLst>
        <pc:spChg chg="mod">
          <ac:chgData name="Athena Hoeppner" userId="0f3e6898-91d3-44f5-983e-5b85ae69b717" providerId="ADAL" clId="{891BA8BD-21B9-46CE-BA12-E0F6E03154CB}" dt="2020-02-23T16:52:20.165" v="251" actId="20577"/>
          <ac:spMkLst>
            <pc:docMk/>
            <pc:sldMk cId="3788563230" sldId="321"/>
            <ac:spMk id="7" creationId="{45551C7E-0013-466C-AE6C-C3F8E5A2FFA7}"/>
          </ac:spMkLst>
        </pc:spChg>
      </pc:sldChg>
      <pc:sldChg chg="del">
        <pc:chgData name="Athena Hoeppner" userId="0f3e6898-91d3-44f5-983e-5b85ae69b717" providerId="ADAL" clId="{891BA8BD-21B9-46CE-BA12-E0F6E03154CB}" dt="2020-02-23T16:49:50.248" v="235" actId="47"/>
        <pc:sldMkLst>
          <pc:docMk/>
          <pc:sldMk cId="2246614487" sldId="322"/>
        </pc:sldMkLst>
      </pc:sldChg>
      <pc:sldChg chg="ord">
        <pc:chgData name="Athena Hoeppner" userId="0f3e6898-91d3-44f5-983e-5b85ae69b717" providerId="ADAL" clId="{891BA8BD-21B9-46CE-BA12-E0F6E03154CB}" dt="2020-02-23T16:58:43.968" v="349"/>
        <pc:sldMkLst>
          <pc:docMk/>
          <pc:sldMk cId="657180549" sldId="325"/>
        </pc:sldMkLst>
      </pc:sldChg>
      <pc:sldChg chg="modSp">
        <pc:chgData name="Athena Hoeppner" userId="0f3e6898-91d3-44f5-983e-5b85ae69b717" providerId="ADAL" clId="{891BA8BD-21B9-46CE-BA12-E0F6E03154CB}" dt="2020-02-23T16:16:58.898" v="3" actId="20577"/>
        <pc:sldMkLst>
          <pc:docMk/>
          <pc:sldMk cId="1916468282" sldId="326"/>
        </pc:sldMkLst>
        <pc:spChg chg="mod">
          <ac:chgData name="Athena Hoeppner" userId="0f3e6898-91d3-44f5-983e-5b85ae69b717" providerId="ADAL" clId="{891BA8BD-21B9-46CE-BA12-E0F6E03154CB}" dt="2020-02-23T16:16:58.898" v="3" actId="20577"/>
          <ac:spMkLst>
            <pc:docMk/>
            <pc:sldMk cId="1916468282" sldId="326"/>
            <ac:spMk id="3" creationId="{B6656371-46BE-4205-B9ED-CD601E14AE89}"/>
          </ac:spMkLst>
        </pc:spChg>
      </pc:sldChg>
      <pc:sldChg chg="modSp ord">
        <pc:chgData name="Athena Hoeppner" userId="0f3e6898-91d3-44f5-983e-5b85ae69b717" providerId="ADAL" clId="{891BA8BD-21B9-46CE-BA12-E0F6E03154CB}" dt="2020-02-23T17:02:42.558" v="361" actId="27636"/>
        <pc:sldMkLst>
          <pc:docMk/>
          <pc:sldMk cId="3560515265" sldId="327"/>
        </pc:sldMkLst>
        <pc:spChg chg="mod">
          <ac:chgData name="Athena Hoeppner" userId="0f3e6898-91d3-44f5-983e-5b85ae69b717" providerId="ADAL" clId="{891BA8BD-21B9-46CE-BA12-E0F6E03154CB}" dt="2020-02-23T17:02:42.558" v="361" actId="27636"/>
          <ac:spMkLst>
            <pc:docMk/>
            <pc:sldMk cId="3560515265" sldId="327"/>
            <ac:spMk id="6" creationId="{BD9BCBD4-7C33-4917-AC87-D91323427F2B}"/>
          </ac:spMkLst>
        </pc:spChg>
      </pc:sldChg>
      <pc:sldChg chg="del ord">
        <pc:chgData name="Athena Hoeppner" userId="0f3e6898-91d3-44f5-983e-5b85ae69b717" providerId="ADAL" clId="{891BA8BD-21B9-46CE-BA12-E0F6E03154CB}" dt="2020-02-23T16:59:23.950" v="352" actId="47"/>
        <pc:sldMkLst>
          <pc:docMk/>
          <pc:sldMk cId="1180535533" sldId="329"/>
        </pc:sldMkLst>
      </pc:sldChg>
      <pc:sldChg chg="modSp">
        <pc:chgData name="Athena Hoeppner" userId="0f3e6898-91d3-44f5-983e-5b85ae69b717" providerId="ADAL" clId="{891BA8BD-21B9-46CE-BA12-E0F6E03154CB}" dt="2020-02-23T16:16:07.728" v="1" actId="15"/>
        <pc:sldMkLst>
          <pc:docMk/>
          <pc:sldMk cId="1523982159" sldId="331"/>
        </pc:sldMkLst>
        <pc:spChg chg="mod">
          <ac:chgData name="Athena Hoeppner" userId="0f3e6898-91d3-44f5-983e-5b85ae69b717" providerId="ADAL" clId="{891BA8BD-21B9-46CE-BA12-E0F6E03154CB}" dt="2020-02-23T16:16:07.728" v="1" actId="15"/>
          <ac:spMkLst>
            <pc:docMk/>
            <pc:sldMk cId="1523982159" sldId="331"/>
            <ac:spMk id="3" creationId="{E42B3C1A-94B4-48EA-82F1-190D53F5C80A}"/>
          </ac:spMkLst>
        </pc:spChg>
      </pc:sldChg>
    </pc:docChg>
  </pc:docChgLst>
  <pc:docChgLst>
    <pc:chgData name="Athena Hoeppner" userId="0f3e6898-91d3-44f5-983e-5b85ae69b717" providerId="ADAL" clId="{F8AB34F2-3716-4558-A10A-CB7CB7FCA17E}"/>
    <pc:docChg chg="undo custSel addSld delSld modSld sldOrd">
      <pc:chgData name="Athena Hoeppner" userId="0f3e6898-91d3-44f5-983e-5b85ae69b717" providerId="ADAL" clId="{F8AB34F2-3716-4558-A10A-CB7CB7FCA17E}" dt="2020-02-24T02:00:43.173" v="1841" actId="14100"/>
      <pc:docMkLst>
        <pc:docMk/>
      </pc:docMkLst>
      <pc:sldChg chg="modSp">
        <pc:chgData name="Athena Hoeppner" userId="0f3e6898-91d3-44f5-983e-5b85ae69b717" providerId="ADAL" clId="{F8AB34F2-3716-4558-A10A-CB7CB7FCA17E}" dt="2020-02-24T00:29:46.091" v="34" actId="20577"/>
        <pc:sldMkLst>
          <pc:docMk/>
          <pc:sldMk cId="3742011328" sldId="256"/>
        </pc:sldMkLst>
        <pc:spChg chg="mod">
          <ac:chgData name="Athena Hoeppner" userId="0f3e6898-91d3-44f5-983e-5b85ae69b717" providerId="ADAL" clId="{F8AB34F2-3716-4558-A10A-CB7CB7FCA17E}" dt="2020-02-24T00:29:46.091" v="34" actId="20577"/>
          <ac:spMkLst>
            <pc:docMk/>
            <pc:sldMk cId="3742011328" sldId="256"/>
            <ac:spMk id="2" creationId="{C54BAFE1-D864-4321-B256-054CD4BFD31C}"/>
          </ac:spMkLst>
        </pc:spChg>
      </pc:sldChg>
      <pc:sldChg chg="modSp">
        <pc:chgData name="Athena Hoeppner" userId="0f3e6898-91d3-44f5-983e-5b85ae69b717" providerId="ADAL" clId="{F8AB34F2-3716-4558-A10A-CB7CB7FCA17E}" dt="2020-02-24T01:51:09.222" v="1810" actId="20577"/>
        <pc:sldMkLst>
          <pc:docMk/>
          <pc:sldMk cId="3342021094" sldId="270"/>
        </pc:sldMkLst>
        <pc:spChg chg="mod">
          <ac:chgData name="Athena Hoeppner" userId="0f3e6898-91d3-44f5-983e-5b85ae69b717" providerId="ADAL" clId="{F8AB34F2-3716-4558-A10A-CB7CB7FCA17E}" dt="2020-02-24T01:51:09.222" v="1810" actId="20577"/>
          <ac:spMkLst>
            <pc:docMk/>
            <pc:sldMk cId="3342021094" sldId="270"/>
            <ac:spMk id="3" creationId="{16E51172-89B3-4698-96DF-6150CF6430A4}"/>
          </ac:spMkLst>
        </pc:spChg>
      </pc:sldChg>
      <pc:sldChg chg="del">
        <pc:chgData name="Athena Hoeppner" userId="0f3e6898-91d3-44f5-983e-5b85ae69b717" providerId="ADAL" clId="{F8AB34F2-3716-4558-A10A-CB7CB7FCA17E}" dt="2020-02-24T00:33:37.274" v="41" actId="47"/>
        <pc:sldMkLst>
          <pc:docMk/>
          <pc:sldMk cId="1416052851" sldId="289"/>
        </pc:sldMkLst>
      </pc:sldChg>
      <pc:sldChg chg="modSp">
        <pc:chgData name="Athena Hoeppner" userId="0f3e6898-91d3-44f5-983e-5b85ae69b717" providerId="ADAL" clId="{F8AB34F2-3716-4558-A10A-CB7CB7FCA17E}" dt="2020-02-24T00:53:12.923" v="425" actId="404"/>
        <pc:sldMkLst>
          <pc:docMk/>
          <pc:sldMk cId="1712689055" sldId="295"/>
        </pc:sldMkLst>
        <pc:spChg chg="mod">
          <ac:chgData name="Athena Hoeppner" userId="0f3e6898-91d3-44f5-983e-5b85ae69b717" providerId="ADAL" clId="{F8AB34F2-3716-4558-A10A-CB7CB7FCA17E}" dt="2020-02-24T00:53:12.923" v="425" actId="404"/>
          <ac:spMkLst>
            <pc:docMk/>
            <pc:sldMk cId="1712689055" sldId="295"/>
            <ac:spMk id="8" creationId="{7AB0CF57-B39F-4D59-8BC7-3A1D64F71701}"/>
          </ac:spMkLst>
        </pc:spChg>
      </pc:sldChg>
      <pc:sldChg chg="del">
        <pc:chgData name="Athena Hoeppner" userId="0f3e6898-91d3-44f5-983e-5b85ae69b717" providerId="ADAL" clId="{F8AB34F2-3716-4558-A10A-CB7CB7FCA17E}" dt="2020-02-24T00:40:25.010" v="148" actId="47"/>
        <pc:sldMkLst>
          <pc:docMk/>
          <pc:sldMk cId="3951242179" sldId="300"/>
        </pc:sldMkLst>
      </pc:sldChg>
      <pc:sldChg chg="modSp">
        <pc:chgData name="Athena Hoeppner" userId="0f3e6898-91d3-44f5-983e-5b85ae69b717" providerId="ADAL" clId="{F8AB34F2-3716-4558-A10A-CB7CB7FCA17E}" dt="2020-02-24T00:41:45.409" v="185" actId="20577"/>
        <pc:sldMkLst>
          <pc:docMk/>
          <pc:sldMk cId="3695077313" sldId="301"/>
        </pc:sldMkLst>
        <pc:spChg chg="mod">
          <ac:chgData name="Athena Hoeppner" userId="0f3e6898-91d3-44f5-983e-5b85ae69b717" providerId="ADAL" clId="{F8AB34F2-3716-4558-A10A-CB7CB7FCA17E}" dt="2020-02-24T00:41:45.409" v="185" actId="20577"/>
          <ac:spMkLst>
            <pc:docMk/>
            <pc:sldMk cId="3695077313" sldId="301"/>
            <ac:spMk id="7" creationId="{896292AA-B28D-4C0B-B96C-CCE9CC762BF0}"/>
          </ac:spMkLst>
        </pc:spChg>
      </pc:sldChg>
      <pc:sldChg chg="modSp">
        <pc:chgData name="Athena Hoeppner" userId="0f3e6898-91d3-44f5-983e-5b85ae69b717" providerId="ADAL" clId="{F8AB34F2-3716-4558-A10A-CB7CB7FCA17E}" dt="2020-02-24T00:41:26.152" v="174" actId="20577"/>
        <pc:sldMkLst>
          <pc:docMk/>
          <pc:sldMk cId="970405511" sldId="302"/>
        </pc:sldMkLst>
        <pc:spChg chg="mod">
          <ac:chgData name="Athena Hoeppner" userId="0f3e6898-91d3-44f5-983e-5b85ae69b717" providerId="ADAL" clId="{F8AB34F2-3716-4558-A10A-CB7CB7FCA17E}" dt="2020-02-24T00:41:26.152" v="174" actId="20577"/>
          <ac:spMkLst>
            <pc:docMk/>
            <pc:sldMk cId="970405511" sldId="302"/>
            <ac:spMk id="7" creationId="{896292AA-B28D-4C0B-B96C-CCE9CC762BF0}"/>
          </ac:spMkLst>
        </pc:spChg>
      </pc:sldChg>
      <pc:sldChg chg="modSp">
        <pc:chgData name="Athena Hoeppner" userId="0f3e6898-91d3-44f5-983e-5b85ae69b717" providerId="ADAL" clId="{F8AB34F2-3716-4558-A10A-CB7CB7FCA17E}" dt="2020-02-24T00:43:39.153" v="212" actId="20577"/>
        <pc:sldMkLst>
          <pc:docMk/>
          <pc:sldMk cId="2398756187" sldId="309"/>
        </pc:sldMkLst>
        <pc:spChg chg="mod">
          <ac:chgData name="Athena Hoeppner" userId="0f3e6898-91d3-44f5-983e-5b85ae69b717" providerId="ADAL" clId="{F8AB34F2-3716-4558-A10A-CB7CB7FCA17E}" dt="2020-02-24T00:43:39.153" v="212" actId="20577"/>
          <ac:spMkLst>
            <pc:docMk/>
            <pc:sldMk cId="2398756187" sldId="309"/>
            <ac:spMk id="2" creationId="{BFEF8D59-C873-4700-A766-0A3E3537538C}"/>
          </ac:spMkLst>
        </pc:spChg>
      </pc:sldChg>
      <pc:sldChg chg="modSp">
        <pc:chgData name="Athena Hoeppner" userId="0f3e6898-91d3-44f5-983e-5b85ae69b717" providerId="ADAL" clId="{F8AB34F2-3716-4558-A10A-CB7CB7FCA17E}" dt="2020-02-24T00:46:06.844" v="245" actId="20577"/>
        <pc:sldMkLst>
          <pc:docMk/>
          <pc:sldMk cId="1561453349" sldId="311"/>
        </pc:sldMkLst>
        <pc:spChg chg="mod">
          <ac:chgData name="Athena Hoeppner" userId="0f3e6898-91d3-44f5-983e-5b85ae69b717" providerId="ADAL" clId="{F8AB34F2-3716-4558-A10A-CB7CB7FCA17E}" dt="2020-02-24T00:46:06.844" v="245" actId="20577"/>
          <ac:spMkLst>
            <pc:docMk/>
            <pc:sldMk cId="1561453349" sldId="311"/>
            <ac:spMk id="2" creationId="{AA122A11-690E-4488-8125-6E282E270017}"/>
          </ac:spMkLst>
        </pc:spChg>
      </pc:sldChg>
      <pc:sldChg chg="modSp">
        <pc:chgData name="Athena Hoeppner" userId="0f3e6898-91d3-44f5-983e-5b85ae69b717" providerId="ADAL" clId="{F8AB34F2-3716-4558-A10A-CB7CB7FCA17E}" dt="2020-02-24T00:46:59.669" v="322" actId="20577"/>
        <pc:sldMkLst>
          <pc:docMk/>
          <pc:sldMk cId="2792707009" sldId="312"/>
        </pc:sldMkLst>
        <pc:spChg chg="mod">
          <ac:chgData name="Athena Hoeppner" userId="0f3e6898-91d3-44f5-983e-5b85ae69b717" providerId="ADAL" clId="{F8AB34F2-3716-4558-A10A-CB7CB7FCA17E}" dt="2020-02-24T00:46:59.669" v="322" actId="20577"/>
          <ac:spMkLst>
            <pc:docMk/>
            <pc:sldMk cId="2792707009" sldId="312"/>
            <ac:spMk id="2" creationId="{AA122A11-690E-4488-8125-6E282E270017}"/>
          </ac:spMkLst>
        </pc:spChg>
      </pc:sldChg>
      <pc:sldChg chg="modSp">
        <pc:chgData name="Athena Hoeppner" userId="0f3e6898-91d3-44f5-983e-5b85ae69b717" providerId="ADAL" clId="{F8AB34F2-3716-4558-A10A-CB7CB7FCA17E}" dt="2020-02-24T00:48:33.155" v="333" actId="13926"/>
        <pc:sldMkLst>
          <pc:docMk/>
          <pc:sldMk cId="270129327" sldId="313"/>
        </pc:sldMkLst>
        <pc:spChg chg="mod">
          <ac:chgData name="Athena Hoeppner" userId="0f3e6898-91d3-44f5-983e-5b85ae69b717" providerId="ADAL" clId="{F8AB34F2-3716-4558-A10A-CB7CB7FCA17E}" dt="2020-02-24T00:48:33.155" v="333" actId="13926"/>
          <ac:spMkLst>
            <pc:docMk/>
            <pc:sldMk cId="270129327" sldId="313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F8AB34F2-3716-4558-A10A-CB7CB7FCA17E}" dt="2020-02-24T00:47:20.524" v="324" actId="20577"/>
        <pc:sldMkLst>
          <pc:docMk/>
          <pc:sldMk cId="262490277" sldId="314"/>
        </pc:sldMkLst>
        <pc:spChg chg="mod">
          <ac:chgData name="Athena Hoeppner" userId="0f3e6898-91d3-44f5-983e-5b85ae69b717" providerId="ADAL" clId="{F8AB34F2-3716-4558-A10A-CB7CB7FCA17E}" dt="2020-02-24T00:47:20.524" v="324" actId="20577"/>
          <ac:spMkLst>
            <pc:docMk/>
            <pc:sldMk cId="262490277" sldId="314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F8AB34F2-3716-4558-A10A-CB7CB7FCA17E}" dt="2020-02-24T00:48:03.012" v="329" actId="20577"/>
        <pc:sldMkLst>
          <pc:docMk/>
          <pc:sldMk cId="525610976" sldId="316"/>
        </pc:sldMkLst>
        <pc:spChg chg="mod">
          <ac:chgData name="Athena Hoeppner" userId="0f3e6898-91d3-44f5-983e-5b85ae69b717" providerId="ADAL" clId="{F8AB34F2-3716-4558-A10A-CB7CB7FCA17E}" dt="2020-02-24T00:47:47.146" v="327" actId="313"/>
          <ac:spMkLst>
            <pc:docMk/>
            <pc:sldMk cId="525610976" sldId="316"/>
            <ac:spMk id="3" creationId="{90AB733A-43E2-4CDB-90D8-D5013D25A93D}"/>
          </ac:spMkLst>
        </pc:spChg>
        <pc:spChg chg="mod">
          <ac:chgData name="Athena Hoeppner" userId="0f3e6898-91d3-44f5-983e-5b85ae69b717" providerId="ADAL" clId="{F8AB34F2-3716-4558-A10A-CB7CB7FCA17E}" dt="2020-02-24T00:48:03.012" v="329" actId="20577"/>
          <ac:spMkLst>
            <pc:docMk/>
            <pc:sldMk cId="525610976" sldId="316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F8AB34F2-3716-4558-A10A-CB7CB7FCA17E}" dt="2020-02-24T00:48:13.905" v="331" actId="20577"/>
        <pc:sldMkLst>
          <pc:docMk/>
          <pc:sldMk cId="1302107792" sldId="317"/>
        </pc:sldMkLst>
        <pc:spChg chg="mod">
          <ac:chgData name="Athena Hoeppner" userId="0f3e6898-91d3-44f5-983e-5b85ae69b717" providerId="ADAL" clId="{F8AB34F2-3716-4558-A10A-CB7CB7FCA17E}" dt="2020-02-24T00:48:13.905" v="331" actId="20577"/>
          <ac:spMkLst>
            <pc:docMk/>
            <pc:sldMk cId="1302107792" sldId="317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F8AB34F2-3716-4558-A10A-CB7CB7FCA17E}" dt="2020-02-24T00:51:22.939" v="371" actId="13926"/>
        <pc:sldMkLst>
          <pc:docMk/>
          <pc:sldMk cId="3041179455" sldId="318"/>
        </pc:sldMkLst>
        <pc:spChg chg="mod">
          <ac:chgData name="Athena Hoeppner" userId="0f3e6898-91d3-44f5-983e-5b85ae69b717" providerId="ADAL" clId="{F8AB34F2-3716-4558-A10A-CB7CB7FCA17E}" dt="2020-02-24T00:51:22.939" v="371" actId="13926"/>
          <ac:spMkLst>
            <pc:docMk/>
            <pc:sldMk cId="3041179455" sldId="318"/>
            <ac:spMk id="4" creationId="{C0FC720D-BF44-4DF9-9B2C-539E0A4E55E2}"/>
          </ac:spMkLst>
        </pc:spChg>
      </pc:sldChg>
      <pc:sldChg chg="modSp add del">
        <pc:chgData name="Athena Hoeppner" userId="0f3e6898-91d3-44f5-983e-5b85ae69b717" providerId="ADAL" clId="{F8AB34F2-3716-4558-A10A-CB7CB7FCA17E}" dt="2020-02-24T01:48:40.456" v="1760" actId="47"/>
        <pc:sldMkLst>
          <pc:docMk/>
          <pc:sldMk cId="657180549" sldId="325"/>
        </pc:sldMkLst>
        <pc:spChg chg="mod">
          <ac:chgData name="Athena Hoeppner" userId="0f3e6898-91d3-44f5-983e-5b85ae69b717" providerId="ADAL" clId="{F8AB34F2-3716-4558-A10A-CB7CB7FCA17E}" dt="2020-02-24T01:20:45.921" v="1507" actId="20577"/>
          <ac:spMkLst>
            <pc:docMk/>
            <pc:sldMk cId="657180549" sldId="325"/>
            <ac:spMk id="2" creationId="{FAA12199-2CB8-438A-AFFA-687B6F261D52}"/>
          </ac:spMkLst>
        </pc:spChg>
        <pc:spChg chg="mod">
          <ac:chgData name="Athena Hoeppner" userId="0f3e6898-91d3-44f5-983e-5b85ae69b717" providerId="ADAL" clId="{F8AB34F2-3716-4558-A10A-CB7CB7FCA17E}" dt="2020-02-24T01:22:59.673" v="1549" actId="21"/>
          <ac:spMkLst>
            <pc:docMk/>
            <pc:sldMk cId="657180549" sldId="325"/>
            <ac:spMk id="6" creationId="{BBC499D6-039F-4686-A859-668B96BCC7A6}"/>
          </ac:spMkLst>
        </pc:spChg>
      </pc:sldChg>
      <pc:sldChg chg="del">
        <pc:chgData name="Athena Hoeppner" userId="0f3e6898-91d3-44f5-983e-5b85ae69b717" providerId="ADAL" clId="{F8AB34F2-3716-4558-A10A-CB7CB7FCA17E}" dt="2020-02-24T00:30:15.461" v="37" actId="47"/>
        <pc:sldMkLst>
          <pc:docMk/>
          <pc:sldMk cId="1916468282" sldId="326"/>
        </pc:sldMkLst>
      </pc:sldChg>
      <pc:sldChg chg="del">
        <pc:chgData name="Athena Hoeppner" userId="0f3e6898-91d3-44f5-983e-5b85ae69b717" providerId="ADAL" clId="{F8AB34F2-3716-4558-A10A-CB7CB7FCA17E}" dt="2020-02-24T00:30:19.058" v="38" actId="47"/>
        <pc:sldMkLst>
          <pc:docMk/>
          <pc:sldMk cId="3628765206" sldId="332"/>
        </pc:sldMkLst>
      </pc:sldChg>
      <pc:sldChg chg="del ord">
        <pc:chgData name="Athena Hoeppner" userId="0f3e6898-91d3-44f5-983e-5b85ae69b717" providerId="ADAL" clId="{F8AB34F2-3716-4558-A10A-CB7CB7FCA17E}" dt="2020-02-24T01:51:35.212" v="1811" actId="47"/>
        <pc:sldMkLst>
          <pc:docMk/>
          <pc:sldMk cId="3211859542" sldId="333"/>
        </pc:sldMkLst>
      </pc:sldChg>
      <pc:sldChg chg="add setBg">
        <pc:chgData name="Athena Hoeppner" userId="0f3e6898-91d3-44f5-983e-5b85ae69b717" providerId="ADAL" clId="{F8AB34F2-3716-4558-A10A-CB7CB7FCA17E}" dt="2020-02-24T00:33:26.172" v="39"/>
        <pc:sldMkLst>
          <pc:docMk/>
          <pc:sldMk cId="314880999" sldId="334"/>
        </pc:sldMkLst>
      </pc:sldChg>
      <pc:sldChg chg="add setBg">
        <pc:chgData name="Athena Hoeppner" userId="0f3e6898-91d3-44f5-983e-5b85ae69b717" providerId="ADAL" clId="{F8AB34F2-3716-4558-A10A-CB7CB7FCA17E}" dt="2020-02-24T00:33:26.172" v="39"/>
        <pc:sldMkLst>
          <pc:docMk/>
          <pc:sldMk cId="1220153534" sldId="335"/>
        </pc:sldMkLst>
      </pc:sldChg>
      <pc:sldChg chg="addSp delSp modSp add mod setBg chgLayout modNotesTx">
        <pc:chgData name="Athena Hoeppner" userId="0f3e6898-91d3-44f5-983e-5b85ae69b717" providerId="ADAL" clId="{F8AB34F2-3716-4558-A10A-CB7CB7FCA17E}" dt="2020-02-24T00:39:55.092" v="147" actId="14734"/>
        <pc:sldMkLst>
          <pc:docMk/>
          <pc:sldMk cId="473360312" sldId="337"/>
        </pc:sldMkLst>
        <pc:spChg chg="mod ord">
          <ac:chgData name="Athena Hoeppner" userId="0f3e6898-91d3-44f5-983e-5b85ae69b717" providerId="ADAL" clId="{F8AB34F2-3716-4558-A10A-CB7CB7FCA17E}" dt="2020-02-24T00:36:28.239" v="65" actId="404"/>
          <ac:spMkLst>
            <pc:docMk/>
            <pc:sldMk cId="473360312" sldId="337"/>
            <ac:spMk id="2" creationId="{9F4F4594-AC7E-4431-A43C-1B3107F9474F}"/>
          </ac:spMkLst>
        </pc:spChg>
        <pc:spChg chg="add del mod">
          <ac:chgData name="Athena Hoeppner" userId="0f3e6898-91d3-44f5-983e-5b85ae69b717" providerId="ADAL" clId="{F8AB34F2-3716-4558-A10A-CB7CB7FCA17E}" dt="2020-02-24T00:36:11.848" v="63" actId="6264"/>
          <ac:spMkLst>
            <pc:docMk/>
            <pc:sldMk cId="473360312" sldId="337"/>
            <ac:spMk id="3" creationId="{00F1FABA-6EA3-41B1-B6FC-F3AB2BE33243}"/>
          </ac:spMkLst>
        </pc:spChg>
        <pc:spChg chg="add del mod">
          <ac:chgData name="Athena Hoeppner" userId="0f3e6898-91d3-44f5-983e-5b85ae69b717" providerId="ADAL" clId="{F8AB34F2-3716-4558-A10A-CB7CB7FCA17E}" dt="2020-02-24T00:36:11.848" v="63" actId="6264"/>
          <ac:spMkLst>
            <pc:docMk/>
            <pc:sldMk cId="473360312" sldId="337"/>
            <ac:spMk id="4" creationId="{FFFCA554-2FEB-43E2-8CC3-466FEA8B6898}"/>
          </ac:spMkLst>
        </pc:spChg>
        <pc:spChg chg="add del mod">
          <ac:chgData name="Athena Hoeppner" userId="0f3e6898-91d3-44f5-983e-5b85ae69b717" providerId="ADAL" clId="{F8AB34F2-3716-4558-A10A-CB7CB7FCA17E}" dt="2020-02-24T00:36:11.848" v="63" actId="6264"/>
          <ac:spMkLst>
            <pc:docMk/>
            <pc:sldMk cId="473360312" sldId="337"/>
            <ac:spMk id="6" creationId="{723BE62D-075F-47A1-8F3A-B0AE6A5FEDE4}"/>
          </ac:spMkLst>
        </pc:spChg>
        <pc:spChg chg="mod ord">
          <ac:chgData name="Athena Hoeppner" userId="0f3e6898-91d3-44f5-983e-5b85ae69b717" providerId="ADAL" clId="{F8AB34F2-3716-4558-A10A-CB7CB7FCA17E}" dt="2020-02-24T00:36:11.848" v="63" actId="6264"/>
          <ac:spMkLst>
            <pc:docMk/>
            <pc:sldMk cId="473360312" sldId="337"/>
            <ac:spMk id="7" creationId="{1F6904FB-5033-4EB4-9FAF-A97EE3945386}"/>
          </ac:spMkLst>
        </pc:spChg>
        <pc:spChg chg="add del mod ord">
          <ac:chgData name="Athena Hoeppner" userId="0f3e6898-91d3-44f5-983e-5b85ae69b717" providerId="ADAL" clId="{F8AB34F2-3716-4558-A10A-CB7CB7FCA17E}" dt="2020-02-24T00:36:16.480" v="64"/>
          <ac:spMkLst>
            <pc:docMk/>
            <pc:sldMk cId="473360312" sldId="337"/>
            <ac:spMk id="8" creationId="{711112C1-3E55-4D2D-A3F2-A9E24091FB82}"/>
          </ac:spMkLst>
        </pc:spChg>
        <pc:graphicFrameChg chg="del mod modGraphic">
          <ac:chgData name="Athena Hoeppner" userId="0f3e6898-91d3-44f5-983e-5b85ae69b717" providerId="ADAL" clId="{F8AB34F2-3716-4558-A10A-CB7CB7FCA17E}" dt="2020-02-24T00:36:09.743" v="62"/>
          <ac:graphicFrameMkLst>
            <pc:docMk/>
            <pc:sldMk cId="473360312" sldId="337"/>
            <ac:graphicFrameMk id="5" creationId="{0DD54000-6609-4478-B4A6-89A732EE91CC}"/>
          </ac:graphicFrameMkLst>
        </pc:graphicFrameChg>
        <pc:graphicFrameChg chg="add mod modGraphic">
          <ac:chgData name="Athena Hoeppner" userId="0f3e6898-91d3-44f5-983e-5b85ae69b717" providerId="ADAL" clId="{F8AB34F2-3716-4558-A10A-CB7CB7FCA17E}" dt="2020-02-24T00:39:55.092" v="147" actId="14734"/>
          <ac:graphicFrameMkLst>
            <pc:docMk/>
            <pc:sldMk cId="473360312" sldId="337"/>
            <ac:graphicFrameMk id="9" creationId="{C5E1F51F-2E28-48A7-9225-951AEF8661A2}"/>
          </ac:graphicFrameMkLst>
        </pc:graphicFrameChg>
      </pc:sldChg>
      <pc:sldChg chg="addSp delSp modSp add">
        <pc:chgData name="Athena Hoeppner" userId="0f3e6898-91d3-44f5-983e-5b85ae69b717" providerId="ADAL" clId="{F8AB34F2-3716-4558-A10A-CB7CB7FCA17E}" dt="2020-02-24T01:50:32.272" v="1767" actId="1035"/>
        <pc:sldMkLst>
          <pc:docMk/>
          <pc:sldMk cId="474180052" sldId="338"/>
        </pc:sldMkLst>
        <pc:spChg chg="mod">
          <ac:chgData name="Athena Hoeppner" userId="0f3e6898-91d3-44f5-983e-5b85ae69b717" providerId="ADAL" clId="{F8AB34F2-3716-4558-A10A-CB7CB7FCA17E}" dt="2020-02-24T01:18:30.266" v="1301" actId="12"/>
          <ac:spMkLst>
            <pc:docMk/>
            <pc:sldMk cId="474180052" sldId="338"/>
            <ac:spMk id="2" creationId="{91E83E53-E35A-4630-8847-1DBC883634F6}"/>
          </ac:spMkLst>
        </pc:spChg>
        <pc:spChg chg="del mod">
          <ac:chgData name="Athena Hoeppner" userId="0f3e6898-91d3-44f5-983e-5b85ae69b717" providerId="ADAL" clId="{F8AB34F2-3716-4558-A10A-CB7CB7FCA17E}" dt="2020-02-24T01:50:16.778" v="1761"/>
          <ac:spMkLst>
            <pc:docMk/>
            <pc:sldMk cId="474180052" sldId="338"/>
            <ac:spMk id="3" creationId="{DAECC97E-F4B6-4DB7-BEEF-B9151E82613B}"/>
          </ac:spMkLst>
        </pc:spChg>
        <pc:spChg chg="mod">
          <ac:chgData name="Athena Hoeppner" userId="0f3e6898-91d3-44f5-983e-5b85ae69b717" providerId="ADAL" clId="{F8AB34F2-3716-4558-A10A-CB7CB7FCA17E}" dt="2020-02-24T01:20:27.105" v="1487" actId="113"/>
          <ac:spMkLst>
            <pc:docMk/>
            <pc:sldMk cId="474180052" sldId="338"/>
            <ac:spMk id="4" creationId="{C5727FE5-BA08-4A25-B3C7-6C716542CDFC}"/>
          </ac:spMkLst>
        </pc:spChg>
        <pc:picChg chg="add mod">
          <ac:chgData name="Athena Hoeppner" userId="0f3e6898-91d3-44f5-983e-5b85ae69b717" providerId="ADAL" clId="{F8AB34F2-3716-4558-A10A-CB7CB7FCA17E}" dt="2020-02-24T01:50:32.272" v="1767" actId="1035"/>
          <ac:picMkLst>
            <pc:docMk/>
            <pc:sldMk cId="474180052" sldId="338"/>
            <ac:picMk id="4098" creationId="{EE1A365C-4272-450F-85C6-532AB0555655}"/>
          </ac:picMkLst>
        </pc:picChg>
      </pc:sldChg>
      <pc:sldChg chg="addSp delSp modSp add ord">
        <pc:chgData name="Athena Hoeppner" userId="0f3e6898-91d3-44f5-983e-5b85ae69b717" providerId="ADAL" clId="{F8AB34F2-3716-4558-A10A-CB7CB7FCA17E}" dt="2020-02-24T01:44:27.509" v="1663"/>
        <pc:sldMkLst>
          <pc:docMk/>
          <pc:sldMk cId="763838064" sldId="339"/>
        </pc:sldMkLst>
        <pc:spChg chg="mod">
          <ac:chgData name="Athena Hoeppner" userId="0f3e6898-91d3-44f5-983e-5b85ae69b717" providerId="ADAL" clId="{F8AB34F2-3716-4558-A10A-CB7CB7FCA17E}" dt="2020-02-24T01:36:34.400" v="1645" actId="20577"/>
          <ac:spMkLst>
            <pc:docMk/>
            <pc:sldMk cId="763838064" sldId="339"/>
            <ac:spMk id="2" creationId="{FAA12199-2CB8-438A-AFFA-687B6F261D52}"/>
          </ac:spMkLst>
        </pc:spChg>
        <pc:spChg chg="mod">
          <ac:chgData name="Athena Hoeppner" userId="0f3e6898-91d3-44f5-983e-5b85ae69b717" providerId="ADAL" clId="{F8AB34F2-3716-4558-A10A-CB7CB7FCA17E}" dt="2020-02-24T01:38:57.879" v="1652" actId="20577"/>
          <ac:spMkLst>
            <pc:docMk/>
            <pc:sldMk cId="763838064" sldId="339"/>
            <ac:spMk id="4" creationId="{3E096EDD-0089-4BA4-9C3F-2C4543578217}"/>
          </ac:spMkLst>
        </pc:spChg>
        <pc:spChg chg="mod">
          <ac:chgData name="Athena Hoeppner" userId="0f3e6898-91d3-44f5-983e-5b85ae69b717" providerId="ADAL" clId="{F8AB34F2-3716-4558-A10A-CB7CB7FCA17E}" dt="2020-02-24T01:44:27.509" v="1663"/>
          <ac:spMkLst>
            <pc:docMk/>
            <pc:sldMk cId="763838064" sldId="339"/>
            <ac:spMk id="6" creationId="{BBC499D6-039F-4686-A859-668B96BCC7A6}"/>
          </ac:spMkLst>
        </pc:spChg>
        <pc:spChg chg="add del mod">
          <ac:chgData name="Athena Hoeppner" userId="0f3e6898-91d3-44f5-983e-5b85ae69b717" providerId="ADAL" clId="{F8AB34F2-3716-4558-A10A-CB7CB7FCA17E}" dt="2020-02-24T01:33:57.423" v="1559"/>
          <ac:spMkLst>
            <pc:docMk/>
            <pc:sldMk cId="763838064" sldId="339"/>
            <ac:spMk id="7" creationId="{34159008-2061-4A44-9F4B-37002D09EE45}"/>
          </ac:spMkLst>
        </pc:spChg>
        <pc:spChg chg="add del mod">
          <ac:chgData name="Athena Hoeppner" userId="0f3e6898-91d3-44f5-983e-5b85ae69b717" providerId="ADAL" clId="{F8AB34F2-3716-4558-A10A-CB7CB7FCA17E}" dt="2020-02-24T01:38:30.614" v="1649"/>
          <ac:spMkLst>
            <pc:docMk/>
            <pc:sldMk cId="763838064" sldId="339"/>
            <ac:spMk id="8" creationId="{2272E9F9-D8FA-40A8-9F40-587CD45F7DCD}"/>
          </ac:spMkLst>
        </pc:spChg>
        <pc:picChg chg="add del">
          <ac:chgData name="Athena Hoeppner" userId="0f3e6898-91d3-44f5-983e-5b85ae69b717" providerId="ADAL" clId="{F8AB34F2-3716-4558-A10A-CB7CB7FCA17E}" dt="2020-02-24T01:38:24.446" v="1648" actId="478"/>
          <ac:picMkLst>
            <pc:docMk/>
            <pc:sldMk cId="763838064" sldId="339"/>
            <ac:picMk id="10" creationId="{F7772F5B-4892-483A-B33B-AFC39938E76F}"/>
          </ac:picMkLst>
        </pc:picChg>
        <pc:picChg chg="del">
          <ac:chgData name="Athena Hoeppner" userId="0f3e6898-91d3-44f5-983e-5b85ae69b717" providerId="ADAL" clId="{F8AB34F2-3716-4558-A10A-CB7CB7FCA17E}" dt="2020-02-24T01:33:51.383" v="1556" actId="478"/>
          <ac:picMkLst>
            <pc:docMk/>
            <pc:sldMk cId="763838064" sldId="339"/>
            <ac:picMk id="15" creationId="{D035ACDC-44E7-48C8-9985-E3361EF46693}"/>
          </ac:picMkLst>
        </pc:picChg>
        <pc:picChg chg="add del">
          <ac:chgData name="Athena Hoeppner" userId="0f3e6898-91d3-44f5-983e-5b85ae69b717" providerId="ADAL" clId="{F8AB34F2-3716-4558-A10A-CB7CB7FCA17E}" dt="2020-02-24T01:33:55.665" v="1558"/>
          <ac:picMkLst>
            <pc:docMk/>
            <pc:sldMk cId="763838064" sldId="339"/>
            <ac:picMk id="1026" creationId="{5A447B9F-364D-4814-83D4-62A8230FEF2A}"/>
          </ac:picMkLst>
        </pc:picChg>
        <pc:picChg chg="add del">
          <ac:chgData name="Athena Hoeppner" userId="0f3e6898-91d3-44f5-983e-5b85ae69b717" providerId="ADAL" clId="{F8AB34F2-3716-4558-A10A-CB7CB7FCA17E}" dt="2020-02-24T01:38:22.051" v="1647"/>
          <ac:picMkLst>
            <pc:docMk/>
            <pc:sldMk cId="763838064" sldId="339"/>
            <ac:picMk id="1028" creationId="{8FBD6642-3D4C-4BC3-AA1F-C5ED3841CBE5}"/>
          </ac:picMkLst>
        </pc:picChg>
        <pc:picChg chg="add mod">
          <ac:chgData name="Athena Hoeppner" userId="0f3e6898-91d3-44f5-983e-5b85ae69b717" providerId="ADAL" clId="{F8AB34F2-3716-4558-A10A-CB7CB7FCA17E}" dt="2020-02-24T01:38:39.824" v="1650" actId="14100"/>
          <ac:picMkLst>
            <pc:docMk/>
            <pc:sldMk cId="763838064" sldId="339"/>
            <ac:picMk id="1030" creationId="{3DCF78A9-7494-448B-8447-F5A0D249C40D}"/>
          </ac:picMkLst>
        </pc:picChg>
      </pc:sldChg>
      <pc:sldChg chg="modSp add ord">
        <pc:chgData name="Athena Hoeppner" userId="0f3e6898-91d3-44f5-983e-5b85ae69b717" providerId="ADAL" clId="{F8AB34F2-3716-4558-A10A-CB7CB7FCA17E}" dt="2020-02-24T01:38:52.083" v="1651" actId="20577"/>
        <pc:sldMkLst>
          <pc:docMk/>
          <pc:sldMk cId="1288704284" sldId="340"/>
        </pc:sldMkLst>
        <pc:spChg chg="mod">
          <ac:chgData name="Athena Hoeppner" userId="0f3e6898-91d3-44f5-983e-5b85ae69b717" providerId="ADAL" clId="{F8AB34F2-3716-4558-A10A-CB7CB7FCA17E}" dt="2020-02-24T01:35:38.799" v="1620" actId="20577"/>
          <ac:spMkLst>
            <pc:docMk/>
            <pc:sldMk cId="1288704284" sldId="340"/>
            <ac:spMk id="2" creationId="{FAA12199-2CB8-438A-AFFA-687B6F261D52}"/>
          </ac:spMkLst>
        </pc:spChg>
        <pc:spChg chg="mod">
          <ac:chgData name="Athena Hoeppner" userId="0f3e6898-91d3-44f5-983e-5b85ae69b717" providerId="ADAL" clId="{F8AB34F2-3716-4558-A10A-CB7CB7FCA17E}" dt="2020-02-24T01:38:52.083" v="1651" actId="20577"/>
          <ac:spMkLst>
            <pc:docMk/>
            <pc:sldMk cId="1288704284" sldId="340"/>
            <ac:spMk id="4" creationId="{3E096EDD-0089-4BA4-9C3F-2C4543578217}"/>
          </ac:spMkLst>
        </pc:spChg>
        <pc:spChg chg="mod">
          <ac:chgData name="Athena Hoeppner" userId="0f3e6898-91d3-44f5-983e-5b85ae69b717" providerId="ADAL" clId="{F8AB34F2-3716-4558-A10A-CB7CB7FCA17E}" dt="2020-02-24T01:35:53.498" v="1638" actId="20577"/>
          <ac:spMkLst>
            <pc:docMk/>
            <pc:sldMk cId="1288704284" sldId="340"/>
            <ac:spMk id="6" creationId="{BBC499D6-039F-4686-A859-668B96BCC7A6}"/>
          </ac:spMkLst>
        </pc:spChg>
      </pc:sldChg>
      <pc:sldChg chg="addSp delSp modSp add">
        <pc:chgData name="Athena Hoeppner" userId="0f3e6898-91d3-44f5-983e-5b85ae69b717" providerId="ADAL" clId="{F8AB34F2-3716-4558-A10A-CB7CB7FCA17E}" dt="2020-02-24T01:48:30.121" v="1759" actId="20577"/>
        <pc:sldMkLst>
          <pc:docMk/>
          <pc:sldMk cId="3764753085" sldId="341"/>
        </pc:sldMkLst>
        <pc:spChg chg="mod">
          <ac:chgData name="Athena Hoeppner" userId="0f3e6898-91d3-44f5-983e-5b85ae69b717" providerId="ADAL" clId="{F8AB34F2-3716-4558-A10A-CB7CB7FCA17E}" dt="2020-02-24T01:48:30.121" v="1759" actId="20577"/>
          <ac:spMkLst>
            <pc:docMk/>
            <pc:sldMk cId="3764753085" sldId="341"/>
            <ac:spMk id="2" creationId="{6B9FC9F6-F6C9-4629-9782-C662B63997C2}"/>
          </ac:spMkLst>
        </pc:spChg>
        <pc:spChg chg="del">
          <ac:chgData name="Athena Hoeppner" userId="0f3e6898-91d3-44f5-983e-5b85ae69b717" providerId="ADAL" clId="{F8AB34F2-3716-4558-A10A-CB7CB7FCA17E}" dt="2020-02-24T01:42:16.091" v="1653"/>
          <ac:spMkLst>
            <pc:docMk/>
            <pc:sldMk cId="3764753085" sldId="341"/>
            <ac:spMk id="3" creationId="{BF5BBAD7-F6CE-4D0E-88D7-473B40F359E2}"/>
          </ac:spMkLst>
        </pc:spChg>
        <pc:spChg chg="mod">
          <ac:chgData name="Athena Hoeppner" userId="0f3e6898-91d3-44f5-983e-5b85ae69b717" providerId="ADAL" clId="{F8AB34F2-3716-4558-A10A-CB7CB7FCA17E}" dt="2020-02-24T01:48:04.559" v="1735" actId="20577"/>
          <ac:spMkLst>
            <pc:docMk/>
            <pc:sldMk cId="3764753085" sldId="341"/>
            <ac:spMk id="4" creationId="{7BF7F22A-7E74-471B-BC65-16B9ADC4D46D}"/>
          </ac:spMkLst>
        </pc:spChg>
        <pc:spChg chg="add del mod">
          <ac:chgData name="Athena Hoeppner" userId="0f3e6898-91d3-44f5-983e-5b85ae69b717" providerId="ADAL" clId="{F8AB34F2-3716-4558-A10A-CB7CB7FCA17E}" dt="2020-02-24T01:44:02.522" v="1658"/>
          <ac:spMkLst>
            <pc:docMk/>
            <pc:sldMk cId="3764753085" sldId="341"/>
            <ac:spMk id="7" creationId="{D3ECAF72-F638-4FC8-ADB1-B47D622319DF}"/>
          </ac:spMkLst>
        </pc:spChg>
        <pc:picChg chg="add del mod">
          <ac:chgData name="Athena Hoeppner" userId="0f3e6898-91d3-44f5-983e-5b85ae69b717" providerId="ADAL" clId="{F8AB34F2-3716-4558-A10A-CB7CB7FCA17E}" dt="2020-02-24T01:43:59.769" v="1657" actId="478"/>
          <ac:picMkLst>
            <pc:docMk/>
            <pc:sldMk cId="3764753085" sldId="341"/>
            <ac:picMk id="3074" creationId="{712B3BB5-F5AE-4F4C-8B65-096BF14EF808}"/>
          </ac:picMkLst>
        </pc:picChg>
        <pc:picChg chg="add mod">
          <ac:chgData name="Athena Hoeppner" userId="0f3e6898-91d3-44f5-983e-5b85ae69b717" providerId="ADAL" clId="{F8AB34F2-3716-4558-A10A-CB7CB7FCA17E}" dt="2020-02-24T01:47:41.360" v="1722" actId="1076"/>
          <ac:picMkLst>
            <pc:docMk/>
            <pc:sldMk cId="3764753085" sldId="341"/>
            <ac:picMk id="3076" creationId="{17D84331-A70F-4E01-ADD8-46EB41409625}"/>
          </ac:picMkLst>
        </pc:picChg>
      </pc:sldChg>
      <pc:sldChg chg="modSp add setBg">
        <pc:chgData name="Athena Hoeppner" userId="0f3e6898-91d3-44f5-983e-5b85ae69b717" providerId="ADAL" clId="{F8AB34F2-3716-4558-A10A-CB7CB7FCA17E}" dt="2020-02-24T02:00:26.329" v="1838" actId="14100"/>
        <pc:sldMkLst>
          <pc:docMk/>
          <pc:sldMk cId="2236316917" sldId="350"/>
        </pc:sldMkLst>
        <pc:spChg chg="mod">
          <ac:chgData name="Athena Hoeppner" userId="0f3e6898-91d3-44f5-983e-5b85ae69b717" providerId="ADAL" clId="{F8AB34F2-3716-4558-A10A-CB7CB7FCA17E}" dt="2020-02-24T02:00:23.416" v="1837" actId="14100"/>
          <ac:spMkLst>
            <pc:docMk/>
            <pc:sldMk cId="2236316917" sldId="350"/>
            <ac:spMk id="2" creationId="{C7F2CFD5-5E8D-47AA-9B63-3C26C069CB60}"/>
          </ac:spMkLst>
        </pc:spChg>
        <pc:spChg chg="mod">
          <ac:chgData name="Athena Hoeppner" userId="0f3e6898-91d3-44f5-983e-5b85ae69b717" providerId="ADAL" clId="{F8AB34F2-3716-4558-A10A-CB7CB7FCA17E}" dt="2020-02-24T02:00:26.329" v="1838" actId="14100"/>
          <ac:spMkLst>
            <pc:docMk/>
            <pc:sldMk cId="2236316917" sldId="350"/>
            <ac:spMk id="3078" creationId="{93174594-EE67-4E58-AAA8-A629D5F3791F}"/>
          </ac:spMkLst>
        </pc:spChg>
      </pc:sldChg>
      <pc:sldChg chg="addSp delSp modSp add mod setBg delDesignElem chgLayout">
        <pc:chgData name="Athena Hoeppner" userId="0f3e6898-91d3-44f5-983e-5b85ae69b717" providerId="ADAL" clId="{F8AB34F2-3716-4558-A10A-CB7CB7FCA17E}" dt="2020-02-24T01:59:24.470" v="1833" actId="20577"/>
        <pc:sldMkLst>
          <pc:docMk/>
          <pc:sldMk cId="653598718" sldId="355"/>
        </pc:sldMkLst>
        <pc:spChg chg="mod ord">
          <ac:chgData name="Athena Hoeppner" userId="0f3e6898-91d3-44f5-983e-5b85ae69b717" providerId="ADAL" clId="{F8AB34F2-3716-4558-A10A-CB7CB7FCA17E}" dt="2020-02-24T01:59:24.470" v="1833" actId="20577"/>
          <ac:spMkLst>
            <pc:docMk/>
            <pc:sldMk cId="653598718" sldId="355"/>
            <ac:spMk id="2" creationId="{670753F9-0F14-49C3-81C5-6BCCEA9E6AC5}"/>
          </ac:spMkLst>
        </pc:spChg>
        <pc:spChg chg="add del mod">
          <ac:chgData name="Athena Hoeppner" userId="0f3e6898-91d3-44f5-983e-5b85ae69b717" providerId="ADAL" clId="{F8AB34F2-3716-4558-A10A-CB7CB7FCA17E}" dt="2020-02-24T01:59:18.963" v="1820" actId="6264"/>
          <ac:spMkLst>
            <pc:docMk/>
            <pc:sldMk cId="653598718" sldId="355"/>
            <ac:spMk id="3" creationId="{53CF9FAE-FE94-410A-9B9D-C486768AC8A6}"/>
          </ac:spMkLst>
        </pc:spChg>
        <pc:spChg chg="mod ord">
          <ac:chgData name="Athena Hoeppner" userId="0f3e6898-91d3-44f5-983e-5b85ae69b717" providerId="ADAL" clId="{F8AB34F2-3716-4558-A10A-CB7CB7FCA17E}" dt="2020-02-24T01:59:18.963" v="1820" actId="6264"/>
          <ac:spMkLst>
            <pc:docMk/>
            <pc:sldMk cId="653598718" sldId="355"/>
            <ac:spMk id="4" creationId="{49F83EC4-8DA9-418B-8EE7-F17FCEAC15CC}"/>
          </ac:spMkLst>
        </pc:spChg>
        <pc:spChg chg="add del mod">
          <ac:chgData name="Athena Hoeppner" userId="0f3e6898-91d3-44f5-983e-5b85ae69b717" providerId="ADAL" clId="{F8AB34F2-3716-4558-A10A-CB7CB7FCA17E}" dt="2020-02-24T01:59:18.963" v="1820" actId="6264"/>
          <ac:spMkLst>
            <pc:docMk/>
            <pc:sldMk cId="653598718" sldId="355"/>
            <ac:spMk id="5" creationId="{2CB9D21D-422C-4488-B53E-4657F51CC36E}"/>
          </ac:spMkLst>
        </pc:spChg>
        <pc:spChg chg="add del mod">
          <ac:chgData name="Athena Hoeppner" userId="0f3e6898-91d3-44f5-983e-5b85ae69b717" providerId="ADAL" clId="{F8AB34F2-3716-4558-A10A-CB7CB7FCA17E}" dt="2020-02-24T01:59:18.963" v="1820" actId="6264"/>
          <ac:spMkLst>
            <pc:docMk/>
            <pc:sldMk cId="653598718" sldId="355"/>
            <ac:spMk id="6" creationId="{2B71DE3F-0274-44FD-A3D0-8BC0F0467843}"/>
          </ac:spMkLst>
        </pc:spChg>
        <pc:spChg chg="del">
          <ac:chgData name="Athena Hoeppner" userId="0f3e6898-91d3-44f5-983e-5b85ae69b717" providerId="ADAL" clId="{F8AB34F2-3716-4558-A10A-CB7CB7FCA17E}" dt="2020-02-24T01:58:31.988" v="1813"/>
          <ac:spMkLst>
            <pc:docMk/>
            <pc:sldMk cId="653598718" sldId="355"/>
            <ac:spMk id="26" creationId="{A5711A0E-A428-4ED1-96CB-33D69FD842E4}"/>
          </ac:spMkLst>
        </pc:spChg>
        <pc:graphicFrameChg chg="mod ord">
          <ac:chgData name="Athena Hoeppner" userId="0f3e6898-91d3-44f5-983e-5b85ae69b717" providerId="ADAL" clId="{F8AB34F2-3716-4558-A10A-CB7CB7FCA17E}" dt="2020-02-24T01:59:18.963" v="1820" actId="6264"/>
          <ac:graphicFrameMkLst>
            <pc:docMk/>
            <pc:sldMk cId="653598718" sldId="355"/>
            <ac:graphicFrameMk id="21" creationId="{A2073536-F636-4E3E-BC8E-6AC379627024}"/>
          </ac:graphicFrameMkLst>
        </pc:graphicFrameChg>
      </pc:sldChg>
      <pc:sldChg chg="delSp add setBg delDesignElem">
        <pc:chgData name="Athena Hoeppner" userId="0f3e6898-91d3-44f5-983e-5b85ae69b717" providerId="ADAL" clId="{F8AB34F2-3716-4558-A10A-CB7CB7FCA17E}" dt="2020-02-24T02:00:13.021" v="1835"/>
        <pc:sldMkLst>
          <pc:docMk/>
          <pc:sldMk cId="2838852536" sldId="356"/>
        </pc:sldMkLst>
        <pc:cxnChg chg="del">
          <ac:chgData name="Athena Hoeppner" userId="0f3e6898-91d3-44f5-983e-5b85ae69b717" providerId="ADAL" clId="{F8AB34F2-3716-4558-A10A-CB7CB7FCA17E}" dt="2020-02-24T02:00:13.021" v="1835"/>
          <ac:cxnSpMkLst>
            <pc:docMk/>
            <pc:sldMk cId="2838852536" sldId="356"/>
            <ac:cxnSpMk id="75" creationId="{A7F400EE-A8A5-48AF-B4D6-291B52C6F0B0}"/>
          </ac:cxnSpMkLst>
        </pc:cxnChg>
      </pc:sldChg>
      <pc:sldChg chg="modSp add">
        <pc:chgData name="Athena Hoeppner" userId="0f3e6898-91d3-44f5-983e-5b85ae69b717" providerId="ADAL" clId="{F8AB34F2-3716-4558-A10A-CB7CB7FCA17E}" dt="2020-02-24T02:00:43.173" v="1841" actId="14100"/>
        <pc:sldMkLst>
          <pc:docMk/>
          <pc:sldMk cId="2689678598" sldId="387"/>
        </pc:sldMkLst>
        <pc:spChg chg="mod">
          <ac:chgData name="Athena Hoeppner" userId="0f3e6898-91d3-44f5-983e-5b85ae69b717" providerId="ADAL" clId="{F8AB34F2-3716-4558-A10A-CB7CB7FCA17E}" dt="2020-02-24T02:00:40.669" v="1840" actId="14100"/>
          <ac:spMkLst>
            <pc:docMk/>
            <pc:sldMk cId="2689678598" sldId="387"/>
            <ac:spMk id="2" creationId="{C7F2CFD5-5E8D-47AA-9B63-3C26C069CB60}"/>
          </ac:spMkLst>
        </pc:spChg>
        <pc:spChg chg="mod">
          <ac:chgData name="Athena Hoeppner" userId="0f3e6898-91d3-44f5-983e-5b85ae69b717" providerId="ADAL" clId="{F8AB34F2-3716-4558-A10A-CB7CB7FCA17E}" dt="2020-02-24T02:00:43.173" v="1841" actId="14100"/>
          <ac:spMkLst>
            <pc:docMk/>
            <pc:sldMk cId="2689678598" sldId="387"/>
            <ac:spMk id="3078" creationId="{93174594-EE67-4E58-AAA8-A629D5F3791F}"/>
          </ac:spMkLst>
        </pc:spChg>
      </pc:sldChg>
      <pc:sldChg chg="addSp delSp modSp add mod chgLayout">
        <pc:chgData name="Athena Hoeppner" userId="0f3e6898-91d3-44f5-983e-5b85ae69b717" providerId="ADAL" clId="{F8AB34F2-3716-4558-A10A-CB7CB7FCA17E}" dt="2020-02-24T01:59:09.553" v="1819" actId="14100"/>
        <pc:sldMkLst>
          <pc:docMk/>
          <pc:sldMk cId="2243850515" sldId="399"/>
        </pc:sldMkLst>
        <pc:spChg chg="del mod ord">
          <ac:chgData name="Athena Hoeppner" userId="0f3e6898-91d3-44f5-983e-5b85ae69b717" providerId="ADAL" clId="{F8AB34F2-3716-4558-A10A-CB7CB7FCA17E}" dt="2020-02-24T01:59:02.512" v="1818" actId="478"/>
          <ac:spMkLst>
            <pc:docMk/>
            <pc:sldMk cId="2243850515" sldId="399"/>
            <ac:spMk id="2" creationId="{244ECF68-DC8F-405B-B957-575C1732E673}"/>
          </ac:spMkLst>
        </pc:spChg>
        <pc:spChg chg="mod ord">
          <ac:chgData name="Athena Hoeppner" userId="0f3e6898-91d3-44f5-983e-5b85ae69b717" providerId="ADAL" clId="{F8AB34F2-3716-4558-A10A-CB7CB7FCA17E}" dt="2020-02-24T01:59:09.553" v="1819" actId="14100"/>
          <ac:spMkLst>
            <pc:docMk/>
            <pc:sldMk cId="2243850515" sldId="399"/>
            <ac:spMk id="3" creationId="{6D3B1753-6218-44AC-AA0A-0658AD3632D1}"/>
          </ac:spMkLst>
        </pc:spChg>
        <pc:spChg chg="add del mod">
          <ac:chgData name="Athena Hoeppner" userId="0f3e6898-91d3-44f5-983e-5b85ae69b717" providerId="ADAL" clId="{F8AB34F2-3716-4558-A10A-CB7CB7FCA17E}" dt="2020-02-24T01:58:44.164" v="1816" actId="6264"/>
          <ac:spMkLst>
            <pc:docMk/>
            <pc:sldMk cId="2243850515" sldId="399"/>
            <ac:spMk id="4" creationId="{BBEF20F0-ECCE-48D5-865B-EC9A70E7CEDB}"/>
          </ac:spMkLst>
        </pc:spChg>
        <pc:spChg chg="add del mod">
          <ac:chgData name="Athena Hoeppner" userId="0f3e6898-91d3-44f5-983e-5b85ae69b717" providerId="ADAL" clId="{F8AB34F2-3716-4558-A10A-CB7CB7FCA17E}" dt="2020-02-24T01:58:44.164" v="1816" actId="6264"/>
          <ac:spMkLst>
            <pc:docMk/>
            <pc:sldMk cId="2243850515" sldId="399"/>
            <ac:spMk id="5" creationId="{317249D2-7689-496C-9AD6-F8A7C1DF703B}"/>
          </ac:spMkLst>
        </pc:spChg>
        <pc:spChg chg="add del mod">
          <ac:chgData name="Athena Hoeppner" userId="0f3e6898-91d3-44f5-983e-5b85ae69b717" providerId="ADAL" clId="{F8AB34F2-3716-4558-A10A-CB7CB7FCA17E}" dt="2020-02-24T01:58:44.164" v="1816" actId="6264"/>
          <ac:spMkLst>
            <pc:docMk/>
            <pc:sldMk cId="2243850515" sldId="399"/>
            <ac:spMk id="6" creationId="{EFEBACD3-5940-4507-AF71-A1024631B950}"/>
          </ac:spMkLst>
        </pc:spChg>
        <pc:spChg chg="add del mod">
          <ac:chgData name="Athena Hoeppner" userId="0f3e6898-91d3-44f5-983e-5b85ae69b717" providerId="ADAL" clId="{F8AB34F2-3716-4558-A10A-CB7CB7FCA17E}" dt="2020-02-24T01:58:44.164" v="1816" actId="6264"/>
          <ac:spMkLst>
            <pc:docMk/>
            <pc:sldMk cId="2243850515" sldId="399"/>
            <ac:spMk id="7" creationId="{E7A17277-9040-4191-9A49-FCE2562A6AA5}"/>
          </ac:spMkLst>
        </pc:spChg>
        <pc:spChg chg="mod ord">
          <ac:chgData name="Athena Hoeppner" userId="0f3e6898-91d3-44f5-983e-5b85ae69b717" providerId="ADAL" clId="{F8AB34F2-3716-4558-A10A-CB7CB7FCA17E}" dt="2020-02-24T01:58:44.164" v="1816" actId="6264"/>
          <ac:spMkLst>
            <pc:docMk/>
            <pc:sldMk cId="2243850515" sldId="399"/>
            <ac:spMk id="12" creationId="{F6663AA1-0DE0-4467-95B0-B5A788B5F5C0}"/>
          </ac:spMkLst>
        </pc:spChg>
        <pc:picChg chg="mod ord">
          <ac:chgData name="Athena Hoeppner" userId="0f3e6898-91d3-44f5-983e-5b85ae69b717" providerId="ADAL" clId="{F8AB34F2-3716-4558-A10A-CB7CB7FCA17E}" dt="2020-02-24T01:58:44.164" v="1816" actId="6264"/>
          <ac:picMkLst>
            <pc:docMk/>
            <pc:sldMk cId="2243850515" sldId="399"/>
            <ac:picMk id="8" creationId="{4D392CFA-7D65-4CA4-9906-E6B931C05499}"/>
          </ac:picMkLst>
        </pc:picChg>
      </pc:sldChg>
    </pc:docChg>
  </pc:docChgLst>
  <pc:docChgLst>
    <pc:chgData name="Athena Hoeppner" userId="0f3e6898-91d3-44f5-983e-5b85ae69b717" providerId="ADAL" clId="{9934CCCE-FBF1-432A-8D95-164E37D28B9A}"/>
    <pc:docChg chg="undo custSel mod addSld modSld sldOrd">
      <pc:chgData name="Athena Hoeppner" userId="0f3e6898-91d3-44f5-983e-5b85ae69b717" providerId="ADAL" clId="{9934CCCE-FBF1-432A-8D95-164E37D28B9A}" dt="2020-02-24T19:09:45.534" v="363" actId="27636"/>
      <pc:docMkLst>
        <pc:docMk/>
      </pc:docMkLst>
      <pc:sldChg chg="modSp">
        <pc:chgData name="Athena Hoeppner" userId="0f3e6898-91d3-44f5-983e-5b85ae69b717" providerId="ADAL" clId="{9934CCCE-FBF1-432A-8D95-164E37D28B9A}" dt="2020-02-24T18:55:17.237" v="86" actId="207"/>
        <pc:sldMkLst>
          <pc:docMk/>
          <pc:sldMk cId="3742011328" sldId="256"/>
        </pc:sldMkLst>
        <pc:spChg chg="mod">
          <ac:chgData name="Athena Hoeppner" userId="0f3e6898-91d3-44f5-983e-5b85ae69b717" providerId="ADAL" clId="{9934CCCE-FBF1-432A-8D95-164E37D28B9A}" dt="2020-02-24T18:55:17.237" v="86" actId="207"/>
          <ac:spMkLst>
            <pc:docMk/>
            <pc:sldMk cId="3742011328" sldId="256"/>
            <ac:spMk id="3" creationId="{DF569329-2625-45BC-BCA8-5C09701418C6}"/>
          </ac:spMkLst>
        </pc:spChg>
      </pc:sldChg>
      <pc:sldChg chg="modSp ord">
        <pc:chgData name="Athena Hoeppner" userId="0f3e6898-91d3-44f5-983e-5b85ae69b717" providerId="ADAL" clId="{9934CCCE-FBF1-432A-8D95-164E37D28B9A}" dt="2020-02-24T18:57:35.899" v="92" actId="207"/>
        <pc:sldMkLst>
          <pc:docMk/>
          <pc:sldMk cId="470208648" sldId="271"/>
        </pc:sldMkLst>
        <pc:spChg chg="mod">
          <ac:chgData name="Athena Hoeppner" userId="0f3e6898-91d3-44f5-983e-5b85ae69b717" providerId="ADAL" clId="{9934CCCE-FBF1-432A-8D95-164E37D28B9A}" dt="2020-02-24T18:57:35.899" v="92" actId="207"/>
          <ac:spMkLst>
            <pc:docMk/>
            <pc:sldMk cId="470208648" sldId="271"/>
            <ac:spMk id="3" creationId="{9CD77CEF-A182-46B2-858B-7F6806272A5D}"/>
          </ac:spMkLst>
        </pc:spChg>
      </pc:sldChg>
      <pc:sldChg chg="delSp modSp">
        <pc:chgData name="Athena Hoeppner" userId="0f3e6898-91d3-44f5-983e-5b85ae69b717" providerId="ADAL" clId="{9934CCCE-FBF1-432A-8D95-164E37D28B9A}" dt="2020-02-24T19:06:14.051" v="187" actId="20577"/>
        <pc:sldMkLst>
          <pc:docMk/>
          <pc:sldMk cId="682373984" sldId="278"/>
        </pc:sldMkLst>
        <pc:spChg chg="mod">
          <ac:chgData name="Athena Hoeppner" userId="0f3e6898-91d3-44f5-983e-5b85ae69b717" providerId="ADAL" clId="{9934CCCE-FBF1-432A-8D95-164E37D28B9A}" dt="2020-02-24T19:06:14.051" v="187" actId="20577"/>
          <ac:spMkLst>
            <pc:docMk/>
            <pc:sldMk cId="682373984" sldId="278"/>
            <ac:spMk id="8" creationId="{7AB0CF57-B39F-4D59-8BC7-3A1D64F71701}"/>
          </ac:spMkLst>
        </pc:spChg>
        <pc:spChg chg="del mod">
          <ac:chgData name="Athena Hoeppner" userId="0f3e6898-91d3-44f5-983e-5b85ae69b717" providerId="ADAL" clId="{9934CCCE-FBF1-432A-8D95-164E37D28B9A}" dt="2020-02-24T19:06:03.467" v="180" actId="478"/>
          <ac:spMkLst>
            <pc:docMk/>
            <pc:sldMk cId="682373984" sldId="278"/>
            <ac:spMk id="9" creationId="{8AA599B9-12C0-40E3-9926-9AF99704615A}"/>
          </ac:spMkLst>
        </pc:spChg>
      </pc:sldChg>
      <pc:sldChg chg="modSp">
        <pc:chgData name="Athena Hoeppner" userId="0f3e6898-91d3-44f5-983e-5b85ae69b717" providerId="ADAL" clId="{9934CCCE-FBF1-432A-8D95-164E37D28B9A}" dt="2020-02-24T18:59:23.632" v="110" actId="1038"/>
        <pc:sldMkLst>
          <pc:docMk/>
          <pc:sldMk cId="3588339388" sldId="288"/>
        </pc:sldMkLst>
        <pc:picChg chg="mod">
          <ac:chgData name="Athena Hoeppner" userId="0f3e6898-91d3-44f5-983e-5b85ae69b717" providerId="ADAL" clId="{9934CCCE-FBF1-432A-8D95-164E37D28B9A}" dt="2020-02-24T18:59:23.632" v="110" actId="1038"/>
          <ac:picMkLst>
            <pc:docMk/>
            <pc:sldMk cId="3588339388" sldId="288"/>
            <ac:picMk id="14" creationId="{45D5FA55-1232-4438-B712-D41E242F4861}"/>
          </ac:picMkLst>
        </pc:picChg>
      </pc:sldChg>
      <pc:sldChg chg="modSp">
        <pc:chgData name="Athena Hoeppner" userId="0f3e6898-91d3-44f5-983e-5b85ae69b717" providerId="ADAL" clId="{9934CCCE-FBF1-432A-8D95-164E37D28B9A}" dt="2020-02-24T19:07:46.099" v="226" actId="114"/>
        <pc:sldMkLst>
          <pc:docMk/>
          <pc:sldMk cId="1712689055" sldId="295"/>
        </pc:sldMkLst>
        <pc:spChg chg="mod">
          <ac:chgData name="Athena Hoeppner" userId="0f3e6898-91d3-44f5-983e-5b85ae69b717" providerId="ADAL" clId="{9934CCCE-FBF1-432A-8D95-164E37D28B9A}" dt="2020-02-24T19:07:46.099" v="226" actId="114"/>
          <ac:spMkLst>
            <pc:docMk/>
            <pc:sldMk cId="1712689055" sldId="295"/>
            <ac:spMk id="8" creationId="{7AB0CF57-B39F-4D59-8BC7-3A1D64F71701}"/>
          </ac:spMkLst>
        </pc:spChg>
      </pc:sldChg>
      <pc:sldChg chg="modSp">
        <pc:chgData name="Athena Hoeppner" userId="0f3e6898-91d3-44f5-983e-5b85ae69b717" providerId="ADAL" clId="{9934CCCE-FBF1-432A-8D95-164E37D28B9A}" dt="2020-02-24T19:01:13.361" v="112" actId="113"/>
        <pc:sldMkLst>
          <pc:docMk/>
          <pc:sldMk cId="2792707009" sldId="312"/>
        </pc:sldMkLst>
        <pc:spChg chg="mod">
          <ac:chgData name="Athena Hoeppner" userId="0f3e6898-91d3-44f5-983e-5b85ae69b717" providerId="ADAL" clId="{9934CCCE-FBF1-432A-8D95-164E37D28B9A}" dt="2020-02-24T19:01:13.361" v="112" actId="113"/>
          <ac:spMkLst>
            <pc:docMk/>
            <pc:sldMk cId="2792707009" sldId="312"/>
            <ac:spMk id="3" creationId="{0A2C8C08-8EBB-42F5-B785-FFA85E283205}"/>
          </ac:spMkLst>
        </pc:spChg>
      </pc:sldChg>
      <pc:sldChg chg="modSp">
        <pc:chgData name="Athena Hoeppner" userId="0f3e6898-91d3-44f5-983e-5b85ae69b717" providerId="ADAL" clId="{9934CCCE-FBF1-432A-8D95-164E37D28B9A}" dt="2020-02-24T19:03:33.767" v="113" actId="13926"/>
        <pc:sldMkLst>
          <pc:docMk/>
          <pc:sldMk cId="270129327" sldId="313"/>
        </pc:sldMkLst>
        <pc:spChg chg="mod">
          <ac:chgData name="Athena Hoeppner" userId="0f3e6898-91d3-44f5-983e-5b85ae69b717" providerId="ADAL" clId="{9934CCCE-FBF1-432A-8D95-164E37D28B9A}" dt="2020-02-24T19:03:33.767" v="113" actId="13926"/>
          <ac:spMkLst>
            <pc:docMk/>
            <pc:sldMk cId="270129327" sldId="313"/>
            <ac:spMk id="4" creationId="{C0FC720D-BF44-4DF9-9B2C-539E0A4E55E2}"/>
          </ac:spMkLst>
        </pc:spChg>
      </pc:sldChg>
      <pc:sldChg chg="modSp">
        <pc:chgData name="Athena Hoeppner" userId="0f3e6898-91d3-44f5-983e-5b85ae69b717" providerId="ADAL" clId="{9934CCCE-FBF1-432A-8D95-164E37D28B9A}" dt="2020-02-24T19:03:41.907" v="114" actId="13926"/>
        <pc:sldMkLst>
          <pc:docMk/>
          <pc:sldMk cId="525610976" sldId="316"/>
        </pc:sldMkLst>
        <pc:spChg chg="mod">
          <ac:chgData name="Athena Hoeppner" userId="0f3e6898-91d3-44f5-983e-5b85ae69b717" providerId="ADAL" clId="{9934CCCE-FBF1-432A-8D95-164E37D28B9A}" dt="2020-02-24T19:03:41.907" v="114" actId="13926"/>
          <ac:spMkLst>
            <pc:docMk/>
            <pc:sldMk cId="525610976" sldId="316"/>
            <ac:spMk id="4" creationId="{C0FC720D-BF44-4DF9-9B2C-539E0A4E55E2}"/>
          </ac:spMkLst>
        </pc:spChg>
      </pc:sldChg>
      <pc:sldChg chg="delSp modSp">
        <pc:chgData name="Athena Hoeppner" userId="0f3e6898-91d3-44f5-983e-5b85ae69b717" providerId="ADAL" clId="{9934CCCE-FBF1-432A-8D95-164E37D28B9A}" dt="2020-02-24T19:08:12.160" v="232" actId="1076"/>
        <pc:sldMkLst>
          <pc:docMk/>
          <pc:sldMk cId="3788563230" sldId="321"/>
        </pc:sldMkLst>
        <pc:spChg chg="del">
          <ac:chgData name="Athena Hoeppner" userId="0f3e6898-91d3-44f5-983e-5b85ae69b717" providerId="ADAL" clId="{9934CCCE-FBF1-432A-8D95-164E37D28B9A}" dt="2020-02-24T19:08:05.095" v="229" actId="478"/>
          <ac:spMkLst>
            <pc:docMk/>
            <pc:sldMk cId="3788563230" sldId="321"/>
            <ac:spMk id="4" creationId="{A9691AF5-110F-4D5A-B12E-D2FDB4E4014C}"/>
          </ac:spMkLst>
        </pc:spChg>
        <pc:picChg chg="mod">
          <ac:chgData name="Athena Hoeppner" userId="0f3e6898-91d3-44f5-983e-5b85ae69b717" providerId="ADAL" clId="{9934CCCE-FBF1-432A-8D95-164E37D28B9A}" dt="2020-02-24T19:08:08.701" v="231" actId="1076"/>
          <ac:picMkLst>
            <pc:docMk/>
            <pc:sldMk cId="3788563230" sldId="321"/>
            <ac:picMk id="16" creationId="{AB0789F6-02DB-4B72-9423-615A46D6DEB7}"/>
          </ac:picMkLst>
        </pc:picChg>
        <pc:picChg chg="mod">
          <ac:chgData name="Athena Hoeppner" userId="0f3e6898-91d3-44f5-983e-5b85ae69b717" providerId="ADAL" clId="{9934CCCE-FBF1-432A-8D95-164E37D28B9A}" dt="2020-02-24T19:08:12.160" v="232" actId="1076"/>
          <ac:picMkLst>
            <pc:docMk/>
            <pc:sldMk cId="3788563230" sldId="321"/>
            <ac:picMk id="19" creationId="{71176E16-F652-456F-BDF1-4C10FC41B655}"/>
          </ac:picMkLst>
        </pc:picChg>
      </pc:sldChg>
      <pc:sldChg chg="modSp">
        <pc:chgData name="Athena Hoeppner" userId="0f3e6898-91d3-44f5-983e-5b85ae69b717" providerId="ADAL" clId="{9934CCCE-FBF1-432A-8D95-164E37D28B9A}" dt="2020-02-24T18:55:36.226" v="87" actId="207"/>
        <pc:sldMkLst>
          <pc:docMk/>
          <pc:sldMk cId="314880999" sldId="334"/>
        </pc:sldMkLst>
        <pc:spChg chg="mod">
          <ac:chgData name="Athena Hoeppner" userId="0f3e6898-91d3-44f5-983e-5b85ae69b717" providerId="ADAL" clId="{9934CCCE-FBF1-432A-8D95-164E37D28B9A}" dt="2020-02-24T18:55:36.226" v="87" actId="207"/>
          <ac:spMkLst>
            <pc:docMk/>
            <pc:sldMk cId="314880999" sldId="334"/>
            <ac:spMk id="2" creationId="{6FFA4C09-B0FC-4CC6-AC0B-6CF0F69BB66B}"/>
          </ac:spMkLst>
        </pc:spChg>
      </pc:sldChg>
      <pc:sldChg chg="modSp">
        <pc:chgData name="Athena Hoeppner" userId="0f3e6898-91d3-44f5-983e-5b85ae69b717" providerId="ADAL" clId="{9934CCCE-FBF1-432A-8D95-164E37D28B9A}" dt="2020-02-24T19:09:30.204" v="360" actId="12"/>
        <pc:sldMkLst>
          <pc:docMk/>
          <pc:sldMk cId="763838064" sldId="339"/>
        </pc:sldMkLst>
        <pc:spChg chg="mod">
          <ac:chgData name="Athena Hoeppner" userId="0f3e6898-91d3-44f5-983e-5b85ae69b717" providerId="ADAL" clId="{9934CCCE-FBF1-432A-8D95-164E37D28B9A}" dt="2020-02-24T19:09:30.204" v="360" actId="12"/>
          <ac:spMkLst>
            <pc:docMk/>
            <pc:sldMk cId="763838064" sldId="339"/>
            <ac:spMk id="6" creationId="{BBC499D6-039F-4686-A859-668B96BCC7A6}"/>
          </ac:spMkLst>
        </pc:spChg>
      </pc:sldChg>
      <pc:sldChg chg="modSp">
        <pc:chgData name="Athena Hoeppner" userId="0f3e6898-91d3-44f5-983e-5b85ae69b717" providerId="ADAL" clId="{9934CCCE-FBF1-432A-8D95-164E37D28B9A}" dt="2020-02-24T19:08:50.330" v="273" actId="12"/>
        <pc:sldMkLst>
          <pc:docMk/>
          <pc:sldMk cId="1288704284" sldId="340"/>
        </pc:sldMkLst>
        <pc:spChg chg="mod">
          <ac:chgData name="Athena Hoeppner" userId="0f3e6898-91d3-44f5-983e-5b85ae69b717" providerId="ADAL" clId="{9934CCCE-FBF1-432A-8D95-164E37D28B9A}" dt="2020-02-24T19:08:50.330" v="273" actId="12"/>
          <ac:spMkLst>
            <pc:docMk/>
            <pc:sldMk cId="1288704284" sldId="340"/>
            <ac:spMk id="6" creationId="{BBC499D6-039F-4686-A859-668B96BCC7A6}"/>
          </ac:spMkLst>
        </pc:spChg>
      </pc:sldChg>
      <pc:sldChg chg="modSp">
        <pc:chgData name="Athena Hoeppner" userId="0f3e6898-91d3-44f5-983e-5b85ae69b717" providerId="ADAL" clId="{9934CCCE-FBF1-432A-8D95-164E37D28B9A}" dt="2020-02-24T19:09:45.534" v="363" actId="27636"/>
        <pc:sldMkLst>
          <pc:docMk/>
          <pc:sldMk cId="3764753085" sldId="341"/>
        </pc:sldMkLst>
        <pc:spChg chg="mod">
          <ac:chgData name="Athena Hoeppner" userId="0f3e6898-91d3-44f5-983e-5b85ae69b717" providerId="ADAL" clId="{9934CCCE-FBF1-432A-8D95-164E37D28B9A}" dt="2020-02-24T19:09:45.534" v="363" actId="27636"/>
          <ac:spMkLst>
            <pc:docMk/>
            <pc:sldMk cId="3764753085" sldId="341"/>
            <ac:spMk id="4" creationId="{7BF7F22A-7E74-471B-BC65-16B9ADC4D46D}"/>
          </ac:spMkLst>
        </pc:spChg>
      </pc:sldChg>
      <pc:sldChg chg="addSp delSp modSp add mod ord setBg setClrOvrMap">
        <pc:chgData name="Athena Hoeppner" userId="0f3e6898-91d3-44f5-983e-5b85ae69b717" providerId="ADAL" clId="{9934CCCE-FBF1-432A-8D95-164E37D28B9A}" dt="2020-02-24T18:55:06.090" v="85"/>
        <pc:sldMkLst>
          <pc:docMk/>
          <pc:sldMk cId="1688256655" sldId="400"/>
        </pc:sldMkLst>
        <pc:spChg chg="mod">
          <ac:chgData name="Athena Hoeppner" userId="0f3e6898-91d3-44f5-983e-5b85ae69b717" providerId="ADAL" clId="{9934CCCE-FBF1-432A-8D95-164E37D28B9A}" dt="2020-02-24T18:52:16.167" v="38" actId="20577"/>
          <ac:spMkLst>
            <pc:docMk/>
            <pc:sldMk cId="1688256655" sldId="400"/>
            <ac:spMk id="2" creationId="{B3270348-7069-40DB-9ED4-1D771EC63A44}"/>
          </ac:spMkLst>
        </pc:spChg>
        <pc:spChg chg="del">
          <ac:chgData name="Athena Hoeppner" userId="0f3e6898-91d3-44f5-983e-5b85ae69b717" providerId="ADAL" clId="{9934CCCE-FBF1-432A-8D95-164E37D28B9A}" dt="2020-02-24T18:51:47.253" v="8"/>
          <ac:spMkLst>
            <pc:docMk/>
            <pc:sldMk cId="1688256655" sldId="400"/>
            <ac:spMk id="3" creationId="{671E0D87-E811-4361-A672-C0B0ED146E3D}"/>
          </ac:spMkLst>
        </pc:spChg>
        <pc:spChg chg="mod">
          <ac:chgData name="Athena Hoeppner" userId="0f3e6898-91d3-44f5-983e-5b85ae69b717" providerId="ADAL" clId="{9934CCCE-FBF1-432A-8D95-164E37D28B9A}" dt="2020-02-24T18:54:47.946" v="83" actId="207"/>
          <ac:spMkLst>
            <pc:docMk/>
            <pc:sldMk cId="1688256655" sldId="400"/>
            <ac:spMk id="4" creationId="{C67DEE42-EAE3-4B2C-864B-129AE8CE5822}"/>
          </ac:spMkLst>
        </pc:spChg>
        <pc:spChg chg="mod">
          <ac:chgData name="Athena Hoeppner" userId="0f3e6898-91d3-44f5-983e-5b85ae69b717" providerId="ADAL" clId="{9934CCCE-FBF1-432A-8D95-164E37D28B9A}" dt="2020-02-24T18:53:05.404" v="62" actId="1076"/>
          <ac:spMkLst>
            <pc:docMk/>
            <pc:sldMk cId="1688256655" sldId="400"/>
            <ac:spMk id="5" creationId="{C366BCAB-55EC-41F8-83CE-179973516E98}"/>
          </ac:spMkLst>
        </pc:spChg>
        <pc:spChg chg="mod">
          <ac:chgData name="Athena Hoeppner" userId="0f3e6898-91d3-44f5-983e-5b85ae69b717" providerId="ADAL" clId="{9934CCCE-FBF1-432A-8D95-164E37D28B9A}" dt="2020-02-24T18:51:57.779" v="9" actId="26606"/>
          <ac:spMkLst>
            <pc:docMk/>
            <pc:sldMk cId="1688256655" sldId="400"/>
            <ac:spMk id="6" creationId="{D11D04CA-140E-4B3B-A7C3-0D0B0DEDDA97}"/>
          </ac:spMkLst>
        </pc:spChg>
        <pc:spChg chg="add">
          <ac:chgData name="Athena Hoeppner" userId="0f3e6898-91d3-44f5-983e-5b85ae69b717" providerId="ADAL" clId="{9934CCCE-FBF1-432A-8D95-164E37D28B9A}" dt="2020-02-24T18:51:57.779" v="9" actId="26606"/>
          <ac:spMkLst>
            <pc:docMk/>
            <pc:sldMk cId="1688256655" sldId="400"/>
            <ac:spMk id="13" creationId="{867D4867-5BA7-4462-B2F6-A23F4A622AA7}"/>
          </ac:spMkLst>
        </pc:spChg>
        <pc:picChg chg="add del">
          <ac:chgData name="Athena Hoeppner" userId="0f3e6898-91d3-44f5-983e-5b85ae69b717" providerId="ADAL" clId="{9934CCCE-FBF1-432A-8D95-164E37D28B9A}" dt="2020-02-24T18:51:46.073" v="7"/>
          <ac:picMkLst>
            <pc:docMk/>
            <pc:sldMk cId="1688256655" sldId="400"/>
            <ac:picMk id="7" creationId="{B0E59B6C-E3FA-4EBF-94D8-A257DDB33BC4}"/>
          </ac:picMkLst>
        </pc:picChg>
        <pc:picChg chg="add mod ord">
          <ac:chgData name="Athena Hoeppner" userId="0f3e6898-91d3-44f5-983e-5b85ae69b717" providerId="ADAL" clId="{9934CCCE-FBF1-432A-8D95-164E37D28B9A}" dt="2020-02-24T18:52:05.595" v="13" actId="27614"/>
          <ac:picMkLst>
            <pc:docMk/>
            <pc:sldMk cId="1688256655" sldId="400"/>
            <ac:picMk id="8" creationId="{1239C5D2-6EA9-4713-A5A6-087CE7027EA8}"/>
          </ac:picMkLst>
        </pc:picChg>
      </pc:sldChg>
    </pc:docChg>
  </pc:docChgLst>
  <pc:docChgLst>
    <pc:chgData name="Athena Hoeppner" userId="0f3e6898-91d3-44f5-983e-5b85ae69b717" providerId="ADAL" clId="{548A97AC-0520-4D0A-B6A5-7B56334E54D3}"/>
    <pc:docChg chg="undo custSel mod addSld delSld modSld sldOrd">
      <pc:chgData name="Athena Hoeppner" userId="0f3e6898-91d3-44f5-983e-5b85ae69b717" providerId="ADAL" clId="{548A97AC-0520-4D0A-B6A5-7B56334E54D3}" dt="2020-02-21T18:27:51.721" v="864"/>
      <pc:docMkLst>
        <pc:docMk/>
      </pc:docMkLst>
      <pc:sldChg chg="addSp modSp">
        <pc:chgData name="Athena Hoeppner" userId="0f3e6898-91d3-44f5-983e-5b85ae69b717" providerId="ADAL" clId="{548A97AC-0520-4D0A-B6A5-7B56334E54D3}" dt="2020-02-21T17:49:30.277" v="801"/>
        <pc:sldMkLst>
          <pc:docMk/>
          <pc:sldMk cId="3742011328" sldId="256"/>
        </pc:sldMkLst>
        <pc:spChg chg="mod">
          <ac:chgData name="Athena Hoeppner" userId="0f3e6898-91d3-44f5-983e-5b85ae69b717" providerId="ADAL" clId="{548A97AC-0520-4D0A-B6A5-7B56334E54D3}" dt="2020-02-21T17:45:46.457" v="666" actId="20577"/>
          <ac:spMkLst>
            <pc:docMk/>
            <pc:sldMk cId="3742011328" sldId="256"/>
            <ac:spMk id="2" creationId="{C54BAFE1-D864-4321-B256-054CD4BFD31C}"/>
          </ac:spMkLst>
        </pc:spChg>
        <pc:spChg chg="mod">
          <ac:chgData name="Athena Hoeppner" userId="0f3e6898-91d3-44f5-983e-5b85ae69b717" providerId="ADAL" clId="{548A97AC-0520-4D0A-B6A5-7B56334E54D3}" dt="2020-02-21T17:49:30.277" v="801"/>
          <ac:spMkLst>
            <pc:docMk/>
            <pc:sldMk cId="3742011328" sldId="256"/>
            <ac:spMk id="3" creationId="{DF569329-2625-45BC-BCA8-5C09701418C6}"/>
          </ac:spMkLst>
        </pc:spChg>
        <pc:spChg chg="mod">
          <ac:chgData name="Athena Hoeppner" userId="0f3e6898-91d3-44f5-983e-5b85ae69b717" providerId="ADAL" clId="{548A97AC-0520-4D0A-B6A5-7B56334E54D3}" dt="2020-02-21T17:47:01.598" v="687" actId="27636"/>
          <ac:spMkLst>
            <pc:docMk/>
            <pc:sldMk cId="3742011328" sldId="256"/>
            <ac:spMk id="4" creationId="{BC7E60AE-7D74-41E5-8D21-FD4A394B5CEE}"/>
          </ac:spMkLst>
        </pc:spChg>
        <pc:spChg chg="add">
          <ac:chgData name="Athena Hoeppner" userId="0f3e6898-91d3-44f5-983e-5b85ae69b717" providerId="ADAL" clId="{548A97AC-0520-4D0A-B6A5-7B56334E54D3}" dt="2020-02-21T16:48:25.182" v="0"/>
          <ac:spMkLst>
            <pc:docMk/>
            <pc:sldMk cId="3742011328" sldId="256"/>
            <ac:spMk id="6" creationId="{746625E6-B592-4EBD-ADA6-43D4727361C9}"/>
          </ac:spMkLst>
        </pc:spChg>
      </pc:sldChg>
      <pc:sldChg chg="modSp">
        <pc:chgData name="Athena Hoeppner" userId="0f3e6898-91d3-44f5-983e-5b85ae69b717" providerId="ADAL" clId="{548A97AC-0520-4D0A-B6A5-7B56334E54D3}" dt="2020-02-21T18:04:52.010" v="839" actId="20577"/>
        <pc:sldMkLst>
          <pc:docMk/>
          <pc:sldMk cId="1916468282" sldId="326"/>
        </pc:sldMkLst>
        <pc:spChg chg="mod">
          <ac:chgData name="Athena Hoeppner" userId="0f3e6898-91d3-44f5-983e-5b85ae69b717" providerId="ADAL" clId="{548A97AC-0520-4D0A-B6A5-7B56334E54D3}" dt="2020-02-21T18:04:52.010" v="839" actId="20577"/>
          <ac:spMkLst>
            <pc:docMk/>
            <pc:sldMk cId="1916468282" sldId="326"/>
            <ac:spMk id="3" creationId="{B6656371-46BE-4205-B9ED-CD601E14AE89}"/>
          </ac:spMkLst>
        </pc:spChg>
      </pc:sldChg>
      <pc:sldChg chg="addSp delSp modSp add del ord">
        <pc:chgData name="Athena Hoeppner" userId="0f3e6898-91d3-44f5-983e-5b85ae69b717" providerId="ADAL" clId="{548A97AC-0520-4D0A-B6A5-7B56334E54D3}" dt="2020-02-21T17:38:36.977" v="611" actId="2696"/>
        <pc:sldMkLst>
          <pc:docMk/>
          <pc:sldMk cId="272097220" sldId="330"/>
        </pc:sldMkLst>
        <pc:spChg chg="del mod">
          <ac:chgData name="Athena Hoeppner" userId="0f3e6898-91d3-44f5-983e-5b85ae69b717" providerId="ADAL" clId="{548A97AC-0520-4D0A-B6A5-7B56334E54D3}" dt="2020-02-21T17:01:52.689" v="12"/>
          <ac:spMkLst>
            <pc:docMk/>
            <pc:sldMk cId="272097220" sldId="330"/>
            <ac:spMk id="2" creationId="{AE628F24-FD97-4B7B-91C1-2EC5596848B8}"/>
          </ac:spMkLst>
        </pc:spChg>
        <pc:spChg chg="del">
          <ac:chgData name="Athena Hoeppner" userId="0f3e6898-91d3-44f5-983e-5b85ae69b717" providerId="ADAL" clId="{548A97AC-0520-4D0A-B6A5-7B56334E54D3}" dt="2020-02-21T17:01:52.689" v="12"/>
          <ac:spMkLst>
            <pc:docMk/>
            <pc:sldMk cId="272097220" sldId="330"/>
            <ac:spMk id="3" creationId="{D7784F59-202C-4737-B03B-0762A5D4D301}"/>
          </ac:spMkLst>
        </pc:spChg>
        <pc:spChg chg="add del">
          <ac:chgData name="Athena Hoeppner" userId="0f3e6898-91d3-44f5-983e-5b85ae69b717" providerId="ADAL" clId="{548A97AC-0520-4D0A-B6A5-7B56334E54D3}" dt="2020-02-21T17:01:06.397" v="7" actId="478"/>
          <ac:spMkLst>
            <pc:docMk/>
            <pc:sldMk cId="272097220" sldId="330"/>
            <ac:spMk id="6" creationId="{F5FA5EDB-9297-4A39-8173-EB0A1FCF8A01}"/>
          </ac:spMkLst>
        </pc:spChg>
        <pc:spChg chg="add">
          <ac:chgData name="Athena Hoeppner" userId="0f3e6898-91d3-44f5-983e-5b85ae69b717" providerId="ADAL" clId="{548A97AC-0520-4D0A-B6A5-7B56334E54D3}" dt="2020-02-21T17:01:12.215" v="8"/>
          <ac:spMkLst>
            <pc:docMk/>
            <pc:sldMk cId="272097220" sldId="330"/>
            <ac:spMk id="7" creationId="{414C7FC2-B017-42A6-B468-9992E2C986A7}"/>
          </ac:spMkLst>
        </pc:spChg>
        <pc:spChg chg="add del">
          <ac:chgData name="Athena Hoeppner" userId="0f3e6898-91d3-44f5-983e-5b85ae69b717" providerId="ADAL" clId="{548A97AC-0520-4D0A-B6A5-7B56334E54D3}" dt="2020-02-21T17:01:18.097" v="10"/>
          <ac:spMkLst>
            <pc:docMk/>
            <pc:sldMk cId="272097220" sldId="330"/>
            <ac:spMk id="8" creationId="{DC279DC4-C900-4BCD-9079-5EEC5F96C414}"/>
          </ac:spMkLst>
        </pc:spChg>
        <pc:spChg chg="add mod">
          <ac:chgData name="Athena Hoeppner" userId="0f3e6898-91d3-44f5-983e-5b85ae69b717" providerId="ADAL" clId="{548A97AC-0520-4D0A-B6A5-7B56334E54D3}" dt="2020-02-21T17:12:23.175" v="144"/>
          <ac:spMkLst>
            <pc:docMk/>
            <pc:sldMk cId="272097220" sldId="330"/>
            <ac:spMk id="9" creationId="{8BFC23B7-D12C-4F36-A05D-B8F3DFA9B25A}"/>
          </ac:spMkLst>
        </pc:spChg>
        <pc:spChg chg="add del mod">
          <ac:chgData name="Athena Hoeppner" userId="0f3e6898-91d3-44f5-983e-5b85ae69b717" providerId="ADAL" clId="{548A97AC-0520-4D0A-B6A5-7B56334E54D3}" dt="2020-02-21T17:01:57.645" v="13"/>
          <ac:spMkLst>
            <pc:docMk/>
            <pc:sldMk cId="272097220" sldId="330"/>
            <ac:spMk id="10" creationId="{C335D56B-AC33-457D-BD8F-238BCA8C85AA}"/>
          </ac:spMkLst>
        </pc:spChg>
        <pc:spChg chg="add del mod">
          <ac:chgData name="Athena Hoeppner" userId="0f3e6898-91d3-44f5-983e-5b85ae69b717" providerId="ADAL" clId="{548A97AC-0520-4D0A-B6A5-7B56334E54D3}" dt="2020-02-21T17:01:57.645" v="13"/>
          <ac:spMkLst>
            <pc:docMk/>
            <pc:sldMk cId="272097220" sldId="330"/>
            <ac:spMk id="11" creationId="{86238C1E-96C6-4096-94AB-2D80E7971268}"/>
          </ac:spMkLst>
        </pc:spChg>
        <pc:spChg chg="add del mod">
          <ac:chgData name="Athena Hoeppner" userId="0f3e6898-91d3-44f5-983e-5b85ae69b717" providerId="ADAL" clId="{548A97AC-0520-4D0A-B6A5-7B56334E54D3}" dt="2020-02-21T17:01:57.645" v="13"/>
          <ac:spMkLst>
            <pc:docMk/>
            <pc:sldMk cId="272097220" sldId="330"/>
            <ac:spMk id="12" creationId="{FEFBA5B3-2E83-4A0E-B788-E703CEDAF9A8}"/>
          </ac:spMkLst>
        </pc:spChg>
        <pc:spChg chg="add del mod">
          <ac:chgData name="Athena Hoeppner" userId="0f3e6898-91d3-44f5-983e-5b85ae69b717" providerId="ADAL" clId="{548A97AC-0520-4D0A-B6A5-7B56334E54D3}" dt="2020-02-21T17:01:57.645" v="13"/>
          <ac:spMkLst>
            <pc:docMk/>
            <pc:sldMk cId="272097220" sldId="330"/>
            <ac:spMk id="13" creationId="{8F523EB6-8291-4B09-B7FC-3BA64BB9810B}"/>
          </ac:spMkLst>
        </pc:spChg>
        <pc:spChg chg="add mod">
          <ac:chgData name="Athena Hoeppner" userId="0f3e6898-91d3-44f5-983e-5b85ae69b717" providerId="ADAL" clId="{548A97AC-0520-4D0A-B6A5-7B56334E54D3}" dt="2020-02-21T17:12:25.777" v="145"/>
          <ac:spMkLst>
            <pc:docMk/>
            <pc:sldMk cId="272097220" sldId="330"/>
            <ac:spMk id="14" creationId="{90FFC117-0FC3-467F-8FD7-2B19E1F9D352}"/>
          </ac:spMkLst>
        </pc:spChg>
        <pc:spChg chg="add mod">
          <ac:chgData name="Athena Hoeppner" userId="0f3e6898-91d3-44f5-983e-5b85ae69b717" providerId="ADAL" clId="{548A97AC-0520-4D0A-B6A5-7B56334E54D3}" dt="2020-02-21T17:01:57.645" v="13"/>
          <ac:spMkLst>
            <pc:docMk/>
            <pc:sldMk cId="272097220" sldId="330"/>
            <ac:spMk id="15" creationId="{884C4D69-DA24-44F4-9F37-A973259CA298}"/>
          </ac:spMkLst>
        </pc:spChg>
        <pc:spChg chg="add">
          <ac:chgData name="Athena Hoeppner" userId="0f3e6898-91d3-44f5-983e-5b85ae69b717" providerId="ADAL" clId="{548A97AC-0520-4D0A-B6A5-7B56334E54D3}" dt="2020-02-21T17:11:12.114" v="128"/>
          <ac:spMkLst>
            <pc:docMk/>
            <pc:sldMk cId="272097220" sldId="330"/>
            <ac:spMk id="16" creationId="{4E6DC38E-ACD7-4CD1-AB73-1A168AF4A546}"/>
          </ac:spMkLst>
        </pc:spChg>
        <pc:picChg chg="add del">
          <ac:chgData name="Athena Hoeppner" userId="0f3e6898-91d3-44f5-983e-5b85ae69b717" providerId="ADAL" clId="{548A97AC-0520-4D0A-B6A5-7B56334E54D3}" dt="2020-02-21T16:49:00.530" v="5" actId="478"/>
          <ac:picMkLst>
            <pc:docMk/>
            <pc:sldMk cId="272097220" sldId="330"/>
            <ac:picMk id="1026" creationId="{FFCD9AA0-7064-4A1C-B4E0-5D4560B08523}"/>
          </ac:picMkLst>
        </pc:picChg>
        <pc:picChg chg="add del">
          <ac:chgData name="Athena Hoeppner" userId="0f3e6898-91d3-44f5-983e-5b85ae69b717" providerId="ADAL" clId="{548A97AC-0520-4D0A-B6A5-7B56334E54D3}" dt="2020-02-21T17:11:38.374" v="134" actId="478"/>
          <ac:picMkLst>
            <pc:docMk/>
            <pc:sldMk cId="272097220" sldId="330"/>
            <ac:picMk id="1028" creationId="{9E414DAA-FF29-4E21-A59D-B2685CB5B19A}"/>
          </ac:picMkLst>
        </pc:picChg>
        <pc:picChg chg="add del mod">
          <ac:chgData name="Athena Hoeppner" userId="0f3e6898-91d3-44f5-983e-5b85ae69b717" providerId="ADAL" clId="{548A97AC-0520-4D0A-B6A5-7B56334E54D3}" dt="2020-02-21T17:03:10.515" v="22"/>
          <ac:picMkLst>
            <pc:docMk/>
            <pc:sldMk cId="272097220" sldId="330"/>
            <ac:picMk id="1029" creationId="{5584BF4C-4D3D-409E-B757-DC8F64798E5F}"/>
          </ac:picMkLst>
        </pc:picChg>
        <pc:picChg chg="add del mod">
          <ac:chgData name="Athena Hoeppner" userId="0f3e6898-91d3-44f5-983e-5b85ae69b717" providerId="ADAL" clId="{548A97AC-0520-4D0A-B6A5-7B56334E54D3}" dt="2020-02-21T17:11:15.786" v="129" actId="478"/>
          <ac:picMkLst>
            <pc:docMk/>
            <pc:sldMk cId="272097220" sldId="330"/>
            <ac:picMk id="1031" creationId="{2C2A358E-55FD-44A3-A450-8F74FC9C9012}"/>
          </ac:picMkLst>
        </pc:picChg>
      </pc:sldChg>
      <pc:sldChg chg="addSp delSp modSp add mod setBg setClrOvrMap delDesignElem">
        <pc:chgData name="Athena Hoeppner" userId="0f3e6898-91d3-44f5-983e-5b85ae69b717" providerId="ADAL" clId="{548A97AC-0520-4D0A-B6A5-7B56334E54D3}" dt="2020-02-21T17:36:10.372" v="610" actId="478"/>
        <pc:sldMkLst>
          <pc:docMk/>
          <pc:sldMk cId="1523982159" sldId="331"/>
        </pc:sldMkLst>
        <pc:spChg chg="add del mod">
          <ac:chgData name="Athena Hoeppner" userId="0f3e6898-91d3-44f5-983e-5b85ae69b717" providerId="ADAL" clId="{548A97AC-0520-4D0A-B6A5-7B56334E54D3}" dt="2020-02-21T17:05:36.153" v="90" actId="20577"/>
          <ac:spMkLst>
            <pc:docMk/>
            <pc:sldMk cId="1523982159" sldId="331"/>
            <ac:spMk id="2" creationId="{E749B0FD-409D-4BE6-8098-125A837EB227}"/>
          </ac:spMkLst>
        </pc:spChg>
        <pc:spChg chg="add del mod">
          <ac:chgData name="Athena Hoeppner" userId="0f3e6898-91d3-44f5-983e-5b85ae69b717" providerId="ADAL" clId="{548A97AC-0520-4D0A-B6A5-7B56334E54D3}" dt="2020-02-21T17:35:22.581" v="607" actId="20577"/>
          <ac:spMkLst>
            <pc:docMk/>
            <pc:sldMk cId="1523982159" sldId="331"/>
            <ac:spMk id="3" creationId="{E42B3C1A-94B4-48EA-82F1-190D53F5C80A}"/>
          </ac:spMkLst>
        </pc:spChg>
        <pc:spChg chg="add del mod">
          <ac:chgData name="Athena Hoeppner" userId="0f3e6898-91d3-44f5-983e-5b85ae69b717" providerId="ADAL" clId="{548A97AC-0520-4D0A-B6A5-7B56334E54D3}" dt="2020-02-21T17:30:22.039" v="564" actId="478"/>
          <ac:spMkLst>
            <pc:docMk/>
            <pc:sldMk cId="1523982159" sldId="331"/>
            <ac:spMk id="4" creationId="{7843A0BB-6C58-4040-9D6A-760271A87FCB}"/>
          </ac:spMkLst>
        </pc:spChg>
        <pc:spChg chg="del mod">
          <ac:chgData name="Athena Hoeppner" userId="0f3e6898-91d3-44f5-983e-5b85ae69b717" providerId="ADAL" clId="{548A97AC-0520-4D0A-B6A5-7B56334E54D3}" dt="2020-02-21T17:23:54.585" v="450" actId="478"/>
          <ac:spMkLst>
            <pc:docMk/>
            <pc:sldMk cId="1523982159" sldId="331"/>
            <ac:spMk id="5" creationId="{846D07D3-C952-4B20-9051-5F6EDAE64906}"/>
          </ac:spMkLst>
        </pc:spChg>
        <pc:spChg chg="add del mod">
          <ac:chgData name="Athena Hoeppner" userId="0f3e6898-91d3-44f5-983e-5b85ae69b717" providerId="ADAL" clId="{548A97AC-0520-4D0A-B6A5-7B56334E54D3}" dt="2020-02-21T17:04:30.500" v="33"/>
          <ac:spMkLst>
            <pc:docMk/>
            <pc:sldMk cId="1523982159" sldId="331"/>
            <ac:spMk id="7" creationId="{FBD96A13-ABC8-4008-8CE0-4345F7D69035}"/>
          </ac:spMkLst>
        </pc:spChg>
        <pc:spChg chg="add del mod">
          <ac:chgData name="Athena Hoeppner" userId="0f3e6898-91d3-44f5-983e-5b85ae69b717" providerId="ADAL" clId="{548A97AC-0520-4D0A-B6A5-7B56334E54D3}" dt="2020-02-21T17:04:30.500" v="33"/>
          <ac:spMkLst>
            <pc:docMk/>
            <pc:sldMk cId="1523982159" sldId="331"/>
            <ac:spMk id="8" creationId="{6233E79B-ADAC-4735-9CDD-11CBA9478A1D}"/>
          </ac:spMkLst>
        </pc:spChg>
        <pc:spChg chg="add del mod">
          <ac:chgData name="Athena Hoeppner" userId="0f3e6898-91d3-44f5-983e-5b85ae69b717" providerId="ADAL" clId="{548A97AC-0520-4D0A-B6A5-7B56334E54D3}" dt="2020-02-21T17:20:57.904" v="281"/>
          <ac:spMkLst>
            <pc:docMk/>
            <pc:sldMk cId="1523982159" sldId="331"/>
            <ac:spMk id="9" creationId="{9E63EDF2-8F85-4483-8FF2-F6A638147E2D}"/>
          </ac:spMkLst>
        </pc:spChg>
        <pc:spChg chg="add del">
          <ac:chgData name="Athena Hoeppner" userId="0f3e6898-91d3-44f5-983e-5b85ae69b717" providerId="ADAL" clId="{548A97AC-0520-4D0A-B6A5-7B56334E54D3}" dt="2020-02-21T17:04:30.442" v="32" actId="26606"/>
          <ac:spMkLst>
            <pc:docMk/>
            <pc:sldMk cId="1523982159" sldId="331"/>
            <ac:spMk id="13" creationId="{71B2258F-86CA-4D4D-8270-BC05FCDEBFB3}"/>
          </ac:spMkLst>
        </pc:spChg>
        <pc:spChg chg="add del mod">
          <ac:chgData name="Athena Hoeppner" userId="0f3e6898-91d3-44f5-983e-5b85ae69b717" providerId="ADAL" clId="{548A97AC-0520-4D0A-B6A5-7B56334E54D3}" dt="2020-02-21T17:33:09.395" v="595" actId="478"/>
          <ac:spMkLst>
            <pc:docMk/>
            <pc:sldMk cId="1523982159" sldId="331"/>
            <ac:spMk id="14" creationId="{E911A337-F4A2-416B-A7E9-C31A78AC328D}"/>
          </ac:spMkLst>
        </pc:spChg>
        <pc:spChg chg="add del mod">
          <ac:chgData name="Athena Hoeppner" userId="0f3e6898-91d3-44f5-983e-5b85ae69b717" providerId="ADAL" clId="{548A97AC-0520-4D0A-B6A5-7B56334E54D3}" dt="2020-02-21T17:22:37.252" v="415"/>
          <ac:spMkLst>
            <pc:docMk/>
            <pc:sldMk cId="1523982159" sldId="331"/>
            <ac:spMk id="15" creationId="{04B4107C-0381-4E20-A04A-4593AC22AB58}"/>
          </ac:spMkLst>
        </pc:spChg>
        <pc:picChg chg="add mod ord">
          <ac:chgData name="Athena Hoeppner" userId="0f3e6898-91d3-44f5-983e-5b85ae69b717" providerId="ADAL" clId="{548A97AC-0520-4D0A-B6A5-7B56334E54D3}" dt="2020-02-21T17:10:57.705" v="127" actId="1076"/>
          <ac:picMkLst>
            <pc:docMk/>
            <pc:sldMk cId="1523982159" sldId="331"/>
            <ac:picMk id="6" creationId="{F0671CEF-972F-4841-A3C2-4FEDBD53F392}"/>
          </ac:picMkLst>
        </pc:picChg>
        <pc:picChg chg="add del mod">
          <ac:chgData name="Athena Hoeppner" userId="0f3e6898-91d3-44f5-983e-5b85ae69b717" providerId="ADAL" clId="{548A97AC-0520-4D0A-B6A5-7B56334E54D3}" dt="2020-02-21T17:36:10.372" v="610" actId="478"/>
          <ac:picMkLst>
            <pc:docMk/>
            <pc:sldMk cId="1523982159" sldId="331"/>
            <ac:picMk id="12" creationId="{B8911FCC-661E-4EDD-BFEA-14EB361CCCF3}"/>
          </ac:picMkLst>
        </pc:picChg>
        <pc:cxnChg chg="add del">
          <ac:chgData name="Athena Hoeppner" userId="0f3e6898-91d3-44f5-983e-5b85ae69b717" providerId="ADAL" clId="{548A97AC-0520-4D0A-B6A5-7B56334E54D3}" dt="2020-02-21T17:20:57.904" v="281"/>
          <ac:cxnSpMkLst>
            <pc:docMk/>
            <pc:sldMk cId="1523982159" sldId="331"/>
            <ac:cxnSpMk id="11" creationId="{A7F400EE-A8A5-48AF-B4D6-291B52C6F0B0}"/>
          </ac:cxnSpMkLst>
        </pc:cxnChg>
      </pc:sldChg>
      <pc:sldChg chg="modSp add">
        <pc:chgData name="Athena Hoeppner" userId="0f3e6898-91d3-44f5-983e-5b85ae69b717" providerId="ADAL" clId="{548A97AC-0520-4D0A-B6A5-7B56334E54D3}" dt="2020-02-21T18:05:20.970" v="863" actId="20577"/>
        <pc:sldMkLst>
          <pc:docMk/>
          <pc:sldMk cId="3628765206" sldId="332"/>
        </pc:sldMkLst>
        <pc:spChg chg="mod">
          <ac:chgData name="Athena Hoeppner" userId="0f3e6898-91d3-44f5-983e-5b85ae69b717" providerId="ADAL" clId="{548A97AC-0520-4D0A-B6A5-7B56334E54D3}" dt="2020-02-21T18:05:20.970" v="863" actId="20577"/>
          <ac:spMkLst>
            <pc:docMk/>
            <pc:sldMk cId="3628765206" sldId="332"/>
            <ac:spMk id="2" creationId="{17A5D7A4-31DA-44FC-B71F-237D54124F76}"/>
          </ac:spMkLst>
        </pc:spChg>
      </pc:sldChg>
      <pc:sldChg chg="add">
        <pc:chgData name="Athena Hoeppner" userId="0f3e6898-91d3-44f5-983e-5b85ae69b717" providerId="ADAL" clId="{548A97AC-0520-4D0A-B6A5-7B56334E54D3}" dt="2020-02-21T18:27:51.721" v="864"/>
        <pc:sldMkLst>
          <pc:docMk/>
          <pc:sldMk cId="3211859542" sldId="333"/>
        </pc:sldMkLst>
      </pc:sldChg>
    </pc:docChg>
  </pc:docChgLst>
  <pc:docChgLst>
    <pc:chgData name="Athena Hoeppner" userId="0f3e6898-91d3-44f5-983e-5b85ae69b717" providerId="ADAL" clId="{9B0EE015-7AF0-4AAE-8DBF-59375780E667}"/>
    <pc:docChg chg="undo custSel modSld">
      <pc:chgData name="Athena Hoeppner" userId="0f3e6898-91d3-44f5-983e-5b85ae69b717" providerId="ADAL" clId="{9B0EE015-7AF0-4AAE-8DBF-59375780E667}" dt="2019-07-11T04:49:47.630" v="17" actId="2711"/>
      <pc:docMkLst>
        <pc:docMk/>
      </pc:docMkLst>
      <pc:sldChg chg="modSp">
        <pc:chgData name="Athena Hoeppner" userId="0f3e6898-91d3-44f5-983e-5b85ae69b717" providerId="ADAL" clId="{9B0EE015-7AF0-4AAE-8DBF-59375780E667}" dt="2019-07-11T04:49:47.630" v="17" actId="2711"/>
        <pc:sldMkLst>
          <pc:docMk/>
          <pc:sldMk cId="2792707009" sldId="312"/>
        </pc:sldMkLst>
        <pc:spChg chg="mod">
          <ac:chgData name="Athena Hoeppner" userId="0f3e6898-91d3-44f5-983e-5b85ae69b717" providerId="ADAL" clId="{9B0EE015-7AF0-4AAE-8DBF-59375780E667}" dt="2019-07-11T04:49:47.630" v="17" actId="2711"/>
          <ac:spMkLst>
            <pc:docMk/>
            <pc:sldMk cId="2792707009" sldId="312"/>
            <ac:spMk id="2" creationId="{AA122A11-690E-4488-8125-6E282E270017}"/>
          </ac:spMkLst>
        </pc:spChg>
        <pc:spChg chg="mod">
          <ac:chgData name="Athena Hoeppner" userId="0f3e6898-91d3-44f5-983e-5b85ae69b717" providerId="ADAL" clId="{9B0EE015-7AF0-4AAE-8DBF-59375780E667}" dt="2019-07-11T04:49:45.819" v="16" actId="2711"/>
          <ac:spMkLst>
            <pc:docMk/>
            <pc:sldMk cId="2792707009" sldId="312"/>
            <ac:spMk id="3" creationId="{0A2C8C08-8EBB-42F5-B785-FFA85E2832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63719-50C5-4ED3-BFC1-8D83FEB257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C19FA6-B6E0-45BF-8F94-CAC3E80EC93F}">
      <dgm:prSet/>
      <dgm:spPr/>
      <dgm:t>
        <a:bodyPr/>
        <a:lstStyle/>
        <a:p>
          <a:r>
            <a:rPr lang="en-US"/>
            <a:t>COUNTER Reports</a:t>
          </a:r>
        </a:p>
      </dgm:t>
    </dgm:pt>
    <dgm:pt modelId="{B942C68E-356E-4ABF-A91F-06B1214CB404}" type="parTrans" cxnId="{E4CFA001-A6B4-4BA0-8216-F0E4F2D0C929}">
      <dgm:prSet/>
      <dgm:spPr/>
      <dgm:t>
        <a:bodyPr/>
        <a:lstStyle/>
        <a:p>
          <a:endParaRPr lang="en-US"/>
        </a:p>
      </dgm:t>
    </dgm:pt>
    <dgm:pt modelId="{6A3734E8-09BF-4AB1-ACB5-57E7AB82A481}" type="sibTrans" cxnId="{E4CFA001-A6B4-4BA0-8216-F0E4F2D0C929}">
      <dgm:prSet/>
      <dgm:spPr/>
      <dgm:t>
        <a:bodyPr/>
        <a:lstStyle/>
        <a:p>
          <a:endParaRPr lang="en-US"/>
        </a:p>
      </dgm:t>
    </dgm:pt>
    <dgm:pt modelId="{487EE571-31D4-4060-B90B-65FE96778960}">
      <dgm:prSet/>
      <dgm:spPr>
        <a:solidFill>
          <a:srgbClr val="9999FF"/>
        </a:solidFill>
      </dgm:spPr>
      <dgm:t>
        <a:bodyPr/>
        <a:lstStyle/>
        <a:p>
          <a:r>
            <a:rPr lang="en-US" dirty="0"/>
            <a:t>Institutional KBART</a:t>
          </a:r>
        </a:p>
      </dgm:t>
    </dgm:pt>
    <dgm:pt modelId="{ABDCA23E-78D0-4CAC-B0C7-531415136CF2}" type="parTrans" cxnId="{D73B8DA0-0CC6-4C86-85C0-AD336690A598}">
      <dgm:prSet/>
      <dgm:spPr/>
      <dgm:t>
        <a:bodyPr/>
        <a:lstStyle/>
        <a:p>
          <a:endParaRPr lang="en-US"/>
        </a:p>
      </dgm:t>
    </dgm:pt>
    <dgm:pt modelId="{B69558D8-4D29-437C-88AA-213E0B3F6163}" type="sibTrans" cxnId="{D73B8DA0-0CC6-4C86-85C0-AD336690A598}">
      <dgm:prSet/>
      <dgm:spPr/>
      <dgm:t>
        <a:bodyPr/>
        <a:lstStyle/>
        <a:p>
          <a:endParaRPr lang="en-US"/>
        </a:p>
      </dgm:t>
    </dgm:pt>
    <dgm:pt modelId="{F1371490-C086-438D-8593-2FF0DBB7DFBC}">
      <dgm:prSet/>
      <dgm:spPr>
        <a:solidFill>
          <a:srgbClr val="0070C0"/>
        </a:solidFill>
      </dgm:spPr>
      <dgm:t>
        <a:bodyPr/>
        <a:lstStyle/>
        <a:p>
          <a:r>
            <a:rPr lang="en-US"/>
            <a:t>Integrated Library System</a:t>
          </a:r>
        </a:p>
      </dgm:t>
    </dgm:pt>
    <dgm:pt modelId="{D001AF0F-C8DA-4E9D-A5C1-5F4230AB85BB}" type="parTrans" cxnId="{172BB975-F94E-4FA8-93B7-720EB6F52828}">
      <dgm:prSet/>
      <dgm:spPr/>
      <dgm:t>
        <a:bodyPr/>
        <a:lstStyle/>
        <a:p>
          <a:endParaRPr lang="en-US"/>
        </a:p>
      </dgm:t>
    </dgm:pt>
    <dgm:pt modelId="{3577267E-C59A-49A5-AF82-ECD7D8967774}" type="sibTrans" cxnId="{172BB975-F94E-4FA8-93B7-720EB6F52828}">
      <dgm:prSet/>
      <dgm:spPr/>
      <dgm:t>
        <a:bodyPr/>
        <a:lstStyle/>
        <a:p>
          <a:endParaRPr lang="en-US"/>
        </a:p>
      </dgm:t>
    </dgm:pt>
    <dgm:pt modelId="{DA0D54CA-DB05-4855-9AEB-846C3F61515D}">
      <dgm:prSet/>
      <dgm:spPr/>
      <dgm:t>
        <a:bodyPr/>
        <a:lstStyle/>
        <a:p>
          <a:r>
            <a:rPr lang="en-US" dirty="0"/>
            <a:t>Subscription and Purchase Agents</a:t>
          </a:r>
        </a:p>
      </dgm:t>
    </dgm:pt>
    <dgm:pt modelId="{32FE955B-AF03-4DA3-AFA2-B64E937BB1B6}" type="parTrans" cxnId="{5C125970-74F0-4592-AE28-DAF57721711F}">
      <dgm:prSet/>
      <dgm:spPr/>
      <dgm:t>
        <a:bodyPr/>
        <a:lstStyle/>
        <a:p>
          <a:endParaRPr lang="en-US"/>
        </a:p>
      </dgm:t>
    </dgm:pt>
    <dgm:pt modelId="{C2E9252C-D962-4825-9BFD-FFC6C8C466E3}" type="sibTrans" cxnId="{5C125970-74F0-4592-AE28-DAF57721711F}">
      <dgm:prSet/>
      <dgm:spPr/>
      <dgm:t>
        <a:bodyPr/>
        <a:lstStyle/>
        <a:p>
          <a:endParaRPr lang="en-US"/>
        </a:p>
      </dgm:t>
    </dgm:pt>
    <dgm:pt modelId="{F89246F1-9538-4174-BDA9-7F9245CCF76F}">
      <dgm:prSet/>
      <dgm:spPr/>
      <dgm:t>
        <a:bodyPr/>
        <a:lstStyle/>
        <a:p>
          <a:r>
            <a:rPr lang="en-US" dirty="0"/>
            <a:t>Vendor Dashboards and Admin</a:t>
          </a:r>
        </a:p>
      </dgm:t>
    </dgm:pt>
    <dgm:pt modelId="{292816F1-671D-45D2-BB92-0A18A2F526F7}" type="parTrans" cxnId="{7518E722-9A41-4BCA-8DE1-477F0C4D817F}">
      <dgm:prSet/>
      <dgm:spPr/>
      <dgm:t>
        <a:bodyPr/>
        <a:lstStyle/>
        <a:p>
          <a:endParaRPr lang="en-US"/>
        </a:p>
      </dgm:t>
    </dgm:pt>
    <dgm:pt modelId="{8573A0B8-F5F3-490A-A464-08EA924F401D}" type="sibTrans" cxnId="{7518E722-9A41-4BCA-8DE1-477F0C4D817F}">
      <dgm:prSet/>
      <dgm:spPr/>
      <dgm:t>
        <a:bodyPr/>
        <a:lstStyle/>
        <a:p>
          <a:endParaRPr lang="en-US"/>
        </a:p>
      </dgm:t>
    </dgm:pt>
    <dgm:pt modelId="{282366F6-A94E-4750-A203-A149076BBF39}" type="pres">
      <dgm:prSet presAssocID="{DBB63719-50C5-4ED3-BFC1-8D83FEB257DA}" presName="diagram" presStyleCnt="0">
        <dgm:presLayoutVars>
          <dgm:dir/>
          <dgm:resizeHandles val="exact"/>
        </dgm:presLayoutVars>
      </dgm:prSet>
      <dgm:spPr/>
    </dgm:pt>
    <dgm:pt modelId="{B41905F5-2565-4DAF-968A-E8661C43D96A}" type="pres">
      <dgm:prSet presAssocID="{E4C19FA6-B6E0-45BF-8F94-CAC3E80EC93F}" presName="node" presStyleLbl="node1" presStyleIdx="0" presStyleCnt="5">
        <dgm:presLayoutVars>
          <dgm:bulletEnabled val="1"/>
        </dgm:presLayoutVars>
      </dgm:prSet>
      <dgm:spPr/>
    </dgm:pt>
    <dgm:pt modelId="{EBF50848-3838-464C-BF32-8488257AE289}" type="pres">
      <dgm:prSet presAssocID="{6A3734E8-09BF-4AB1-ACB5-57E7AB82A481}" presName="sibTrans" presStyleCnt="0"/>
      <dgm:spPr/>
    </dgm:pt>
    <dgm:pt modelId="{E6599751-92C0-49CA-8A90-AEE9797D48EF}" type="pres">
      <dgm:prSet presAssocID="{487EE571-31D4-4060-B90B-65FE96778960}" presName="node" presStyleLbl="node1" presStyleIdx="1" presStyleCnt="5">
        <dgm:presLayoutVars>
          <dgm:bulletEnabled val="1"/>
        </dgm:presLayoutVars>
      </dgm:prSet>
      <dgm:spPr/>
    </dgm:pt>
    <dgm:pt modelId="{578017EA-0A4C-44B3-AB60-F845EB94D158}" type="pres">
      <dgm:prSet presAssocID="{B69558D8-4D29-437C-88AA-213E0B3F6163}" presName="sibTrans" presStyleCnt="0"/>
      <dgm:spPr/>
    </dgm:pt>
    <dgm:pt modelId="{5A3260BB-83D6-4DE1-9425-EA024DF0E66A}" type="pres">
      <dgm:prSet presAssocID="{F1371490-C086-438D-8593-2FF0DBB7DFBC}" presName="node" presStyleLbl="node1" presStyleIdx="2" presStyleCnt="5">
        <dgm:presLayoutVars>
          <dgm:bulletEnabled val="1"/>
        </dgm:presLayoutVars>
      </dgm:prSet>
      <dgm:spPr/>
    </dgm:pt>
    <dgm:pt modelId="{27FCF7D4-2530-4910-AB06-014754AB0083}" type="pres">
      <dgm:prSet presAssocID="{3577267E-C59A-49A5-AF82-ECD7D8967774}" presName="sibTrans" presStyleCnt="0"/>
      <dgm:spPr/>
    </dgm:pt>
    <dgm:pt modelId="{AA2C31E0-7C6A-46F8-9C36-D7127ABCC452}" type="pres">
      <dgm:prSet presAssocID="{DA0D54CA-DB05-4855-9AEB-846C3F61515D}" presName="node" presStyleLbl="node1" presStyleIdx="3" presStyleCnt="5">
        <dgm:presLayoutVars>
          <dgm:bulletEnabled val="1"/>
        </dgm:presLayoutVars>
      </dgm:prSet>
      <dgm:spPr/>
    </dgm:pt>
    <dgm:pt modelId="{B703E7AB-3E12-4252-9F91-DE63468D10A6}" type="pres">
      <dgm:prSet presAssocID="{C2E9252C-D962-4825-9BFD-FFC6C8C466E3}" presName="sibTrans" presStyleCnt="0"/>
      <dgm:spPr/>
    </dgm:pt>
    <dgm:pt modelId="{9BE8D304-A47C-4DAD-A90F-BC0A9E856E9D}" type="pres">
      <dgm:prSet presAssocID="{F89246F1-9538-4174-BDA9-7F9245CCF76F}" presName="node" presStyleLbl="node1" presStyleIdx="4" presStyleCnt="5">
        <dgm:presLayoutVars>
          <dgm:bulletEnabled val="1"/>
        </dgm:presLayoutVars>
      </dgm:prSet>
      <dgm:spPr/>
    </dgm:pt>
  </dgm:ptLst>
  <dgm:cxnLst>
    <dgm:cxn modelId="{E4CFA001-A6B4-4BA0-8216-F0E4F2D0C929}" srcId="{DBB63719-50C5-4ED3-BFC1-8D83FEB257DA}" destId="{E4C19FA6-B6E0-45BF-8F94-CAC3E80EC93F}" srcOrd="0" destOrd="0" parTransId="{B942C68E-356E-4ABF-A91F-06B1214CB404}" sibTransId="{6A3734E8-09BF-4AB1-ACB5-57E7AB82A481}"/>
    <dgm:cxn modelId="{9A49B711-CF40-49B8-AA94-F0B0C197AD13}" type="presOf" srcId="{DBB63719-50C5-4ED3-BFC1-8D83FEB257DA}" destId="{282366F6-A94E-4750-A203-A149076BBF39}" srcOrd="0" destOrd="0" presId="urn:microsoft.com/office/officeart/2005/8/layout/default"/>
    <dgm:cxn modelId="{0B08971D-ABB3-4E06-885B-0FEE7724C95C}" type="presOf" srcId="{487EE571-31D4-4060-B90B-65FE96778960}" destId="{E6599751-92C0-49CA-8A90-AEE9797D48EF}" srcOrd="0" destOrd="0" presId="urn:microsoft.com/office/officeart/2005/8/layout/default"/>
    <dgm:cxn modelId="{7518E722-9A41-4BCA-8DE1-477F0C4D817F}" srcId="{DBB63719-50C5-4ED3-BFC1-8D83FEB257DA}" destId="{F89246F1-9538-4174-BDA9-7F9245CCF76F}" srcOrd="4" destOrd="0" parTransId="{292816F1-671D-45D2-BB92-0A18A2F526F7}" sibTransId="{8573A0B8-F5F3-490A-A464-08EA924F401D}"/>
    <dgm:cxn modelId="{08720935-05DC-428F-A977-792E3FBA1B0E}" type="presOf" srcId="{F89246F1-9538-4174-BDA9-7F9245CCF76F}" destId="{9BE8D304-A47C-4DAD-A90F-BC0A9E856E9D}" srcOrd="0" destOrd="0" presId="urn:microsoft.com/office/officeart/2005/8/layout/default"/>
    <dgm:cxn modelId="{ED21EB64-7818-4780-974D-03A329DE58DC}" type="presOf" srcId="{F1371490-C086-438D-8593-2FF0DBB7DFBC}" destId="{5A3260BB-83D6-4DE1-9425-EA024DF0E66A}" srcOrd="0" destOrd="0" presId="urn:microsoft.com/office/officeart/2005/8/layout/default"/>
    <dgm:cxn modelId="{5C125970-74F0-4592-AE28-DAF57721711F}" srcId="{DBB63719-50C5-4ED3-BFC1-8D83FEB257DA}" destId="{DA0D54CA-DB05-4855-9AEB-846C3F61515D}" srcOrd="3" destOrd="0" parTransId="{32FE955B-AF03-4DA3-AFA2-B64E937BB1B6}" sibTransId="{C2E9252C-D962-4825-9BFD-FFC6C8C466E3}"/>
    <dgm:cxn modelId="{172BB975-F94E-4FA8-93B7-720EB6F52828}" srcId="{DBB63719-50C5-4ED3-BFC1-8D83FEB257DA}" destId="{F1371490-C086-438D-8593-2FF0DBB7DFBC}" srcOrd="2" destOrd="0" parTransId="{D001AF0F-C8DA-4E9D-A5C1-5F4230AB85BB}" sibTransId="{3577267E-C59A-49A5-AF82-ECD7D8967774}"/>
    <dgm:cxn modelId="{D73B8DA0-0CC6-4C86-85C0-AD336690A598}" srcId="{DBB63719-50C5-4ED3-BFC1-8D83FEB257DA}" destId="{487EE571-31D4-4060-B90B-65FE96778960}" srcOrd="1" destOrd="0" parTransId="{ABDCA23E-78D0-4CAC-B0C7-531415136CF2}" sibTransId="{B69558D8-4D29-437C-88AA-213E0B3F6163}"/>
    <dgm:cxn modelId="{31D1BAC0-2CC6-4BAE-96B2-15973902E6AA}" type="presOf" srcId="{E4C19FA6-B6E0-45BF-8F94-CAC3E80EC93F}" destId="{B41905F5-2565-4DAF-968A-E8661C43D96A}" srcOrd="0" destOrd="0" presId="urn:microsoft.com/office/officeart/2005/8/layout/default"/>
    <dgm:cxn modelId="{E9E3B6EA-D0D8-4A6E-85A0-7964670A9132}" type="presOf" srcId="{DA0D54CA-DB05-4855-9AEB-846C3F61515D}" destId="{AA2C31E0-7C6A-46F8-9C36-D7127ABCC452}" srcOrd="0" destOrd="0" presId="urn:microsoft.com/office/officeart/2005/8/layout/default"/>
    <dgm:cxn modelId="{CCC03323-B8A3-4B41-9E67-3337B120D3A4}" type="presParOf" srcId="{282366F6-A94E-4750-A203-A149076BBF39}" destId="{B41905F5-2565-4DAF-968A-E8661C43D96A}" srcOrd="0" destOrd="0" presId="urn:microsoft.com/office/officeart/2005/8/layout/default"/>
    <dgm:cxn modelId="{1D579424-9CE1-4F20-9808-320FE0693562}" type="presParOf" srcId="{282366F6-A94E-4750-A203-A149076BBF39}" destId="{EBF50848-3838-464C-BF32-8488257AE289}" srcOrd="1" destOrd="0" presId="urn:microsoft.com/office/officeart/2005/8/layout/default"/>
    <dgm:cxn modelId="{4EC65E69-3962-43A3-9878-BE47812CDE66}" type="presParOf" srcId="{282366F6-A94E-4750-A203-A149076BBF39}" destId="{E6599751-92C0-49CA-8A90-AEE9797D48EF}" srcOrd="2" destOrd="0" presId="urn:microsoft.com/office/officeart/2005/8/layout/default"/>
    <dgm:cxn modelId="{6A25D0B8-4FEF-483E-A3EE-5204EC1789C8}" type="presParOf" srcId="{282366F6-A94E-4750-A203-A149076BBF39}" destId="{578017EA-0A4C-44B3-AB60-F845EB94D158}" srcOrd="3" destOrd="0" presId="urn:microsoft.com/office/officeart/2005/8/layout/default"/>
    <dgm:cxn modelId="{CFDFC1E0-EF19-42FF-9209-CD8E924188F7}" type="presParOf" srcId="{282366F6-A94E-4750-A203-A149076BBF39}" destId="{5A3260BB-83D6-4DE1-9425-EA024DF0E66A}" srcOrd="4" destOrd="0" presId="urn:microsoft.com/office/officeart/2005/8/layout/default"/>
    <dgm:cxn modelId="{8D1BB321-5A93-496A-9A92-07D8D987593F}" type="presParOf" srcId="{282366F6-A94E-4750-A203-A149076BBF39}" destId="{27FCF7D4-2530-4910-AB06-014754AB0083}" srcOrd="5" destOrd="0" presId="urn:microsoft.com/office/officeart/2005/8/layout/default"/>
    <dgm:cxn modelId="{6CD8919D-7F88-4D13-AD20-12DDFAF00AAE}" type="presParOf" srcId="{282366F6-A94E-4750-A203-A149076BBF39}" destId="{AA2C31E0-7C6A-46F8-9C36-D7127ABCC452}" srcOrd="6" destOrd="0" presId="urn:microsoft.com/office/officeart/2005/8/layout/default"/>
    <dgm:cxn modelId="{7095FB13-333A-4918-9C1D-4ABE133B27D7}" type="presParOf" srcId="{282366F6-A94E-4750-A203-A149076BBF39}" destId="{B703E7AB-3E12-4252-9F91-DE63468D10A6}" srcOrd="7" destOrd="0" presId="urn:microsoft.com/office/officeart/2005/8/layout/default"/>
    <dgm:cxn modelId="{C8235D50-F8A2-45D6-AB5A-6E602738EA36}" type="presParOf" srcId="{282366F6-A94E-4750-A203-A149076BBF39}" destId="{9BE8D304-A47C-4DAD-A90F-BC0A9E856E9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905F5-2565-4DAF-968A-E8661C43D96A}">
      <dsp:nvSpPr>
        <dsp:cNvPr id="0" name=""/>
        <dsp:cNvSpPr/>
      </dsp:nvSpPr>
      <dsp:spPr>
        <a:xfrm>
          <a:off x="0" y="43100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COUNTER Reports</a:t>
          </a:r>
        </a:p>
      </dsp:txBody>
      <dsp:txXfrm>
        <a:off x="0" y="431006"/>
        <a:ext cx="3286125" cy="1971675"/>
      </dsp:txXfrm>
    </dsp:sp>
    <dsp:sp modelId="{E6599751-92C0-49CA-8A90-AEE9797D48EF}">
      <dsp:nvSpPr>
        <dsp:cNvPr id="0" name=""/>
        <dsp:cNvSpPr/>
      </dsp:nvSpPr>
      <dsp:spPr>
        <a:xfrm>
          <a:off x="3614737" y="431006"/>
          <a:ext cx="3286125" cy="1971675"/>
        </a:xfrm>
        <a:prstGeom prst="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Institutional KBART</a:t>
          </a:r>
        </a:p>
      </dsp:txBody>
      <dsp:txXfrm>
        <a:off x="3614737" y="431006"/>
        <a:ext cx="3286125" cy="1971675"/>
      </dsp:txXfrm>
    </dsp:sp>
    <dsp:sp modelId="{5A3260BB-83D6-4DE1-9425-EA024DF0E66A}">
      <dsp:nvSpPr>
        <dsp:cNvPr id="0" name=""/>
        <dsp:cNvSpPr/>
      </dsp:nvSpPr>
      <dsp:spPr>
        <a:xfrm>
          <a:off x="7229475" y="431006"/>
          <a:ext cx="3286125" cy="197167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Integrated Library System</a:t>
          </a:r>
        </a:p>
      </dsp:txBody>
      <dsp:txXfrm>
        <a:off x="7229475" y="431006"/>
        <a:ext cx="3286125" cy="1971675"/>
      </dsp:txXfrm>
    </dsp:sp>
    <dsp:sp modelId="{AA2C31E0-7C6A-46F8-9C36-D7127ABCC452}">
      <dsp:nvSpPr>
        <dsp:cNvPr id="0" name=""/>
        <dsp:cNvSpPr/>
      </dsp:nvSpPr>
      <dsp:spPr>
        <a:xfrm>
          <a:off x="1807368" y="2731293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Subscription and Purchase Agents</a:t>
          </a:r>
        </a:p>
      </dsp:txBody>
      <dsp:txXfrm>
        <a:off x="1807368" y="2731293"/>
        <a:ext cx="3286125" cy="1971675"/>
      </dsp:txXfrm>
    </dsp:sp>
    <dsp:sp modelId="{9BE8D304-A47C-4DAD-A90F-BC0A9E856E9D}">
      <dsp:nvSpPr>
        <dsp:cNvPr id="0" name=""/>
        <dsp:cNvSpPr/>
      </dsp:nvSpPr>
      <dsp:spPr>
        <a:xfrm>
          <a:off x="5422106" y="2731293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Vendor Dashboards and Admin</a:t>
          </a:r>
        </a:p>
      </dsp:txBody>
      <dsp:txXfrm>
        <a:off x="5422106" y="2731293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F30CC-2AEC-4B68-A8EB-2D26EF71ADB3}" type="datetimeFigureOut">
              <a:rPr lang="en-US" smtClean="0"/>
              <a:t>24-Feb-20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26F80-2915-4D0C-A444-308B770C04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26F80-2915-4D0C-A444-308B770C04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JSTOR Transparency into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26F80-2915-4D0C-A444-308B770C04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https://en.wikipedia.org/wiki/Project_COUNTER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R1: http://beta.projectcounter.org/r1/cv1.pdf</a:t>
            </a:r>
          </a:p>
          <a:p>
            <a:r>
              <a:rPr lang="en-US" dirty="0"/>
              <a:t>R2: http://beta.projectcounter.org/r2/COUNTER_COP_Release_2.pdf</a:t>
            </a:r>
          </a:p>
          <a:p>
            <a:r>
              <a:rPr lang="en-US" dirty="0"/>
              <a:t>R3: http://beta.projectcounter.org/r3/Release3D9.pdf</a:t>
            </a:r>
          </a:p>
          <a:p>
            <a:r>
              <a:rPr lang="en-US" dirty="0"/>
              <a:t>R4: https://www.projectcounter.org/code-of-practice-sections/usage-reports/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26F80-2915-4D0C-A444-308B770C04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3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26F80-2915-4D0C-A444-308B770C04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1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26F80-2915-4D0C-A444-308B770C04E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7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884E-B040-48A4-A254-FFEF25782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C39B6-DD8F-4CDD-96CE-646A24451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3B55-A88D-4DDD-8E6D-CF8B5E70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3A1E-BF9A-409F-AD4E-1587CDA5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7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864F-9FD8-44E5-8442-FC0950EE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154999"/>
            <a:ext cx="11058235" cy="678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0BCD-D245-4023-9281-9D2BD181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09"/>
            <a:ext cx="10515600" cy="51332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26A68-F52E-42FF-BA87-85EFD0AD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DFA98-F41D-4F9D-A142-2105DBE8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2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02F4-376B-4E77-819B-6DD9D690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9B816-0B35-4AEF-9C8F-316FC05A0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0443-CB7B-4067-B50F-5243008A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6AFFD-4907-49D4-AEA5-91B558CF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5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5ED2-746D-4C69-A24C-C487B4F9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BD71-6489-4C20-B4D1-BE087B557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1991"/>
            <a:ext cx="5181600" cy="51349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E8D0E-A571-47E5-A439-0DE971EC5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41991"/>
            <a:ext cx="5181600" cy="51349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074CD-E463-430B-835A-9A9082C4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72444-CD93-4DEC-80E9-22FA126B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5ED2-746D-4C69-A24C-C487B4F9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BD71-6489-4C20-B4D1-BE087B557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438" y="1105786"/>
            <a:ext cx="5689385" cy="25730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E8D0E-A571-47E5-A439-0DE971EC5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177" y="1105786"/>
            <a:ext cx="5689385" cy="25730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074CD-E463-430B-835A-9A9082C4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72444-CD93-4DEC-80E9-22FA126B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1D59A8-F0E7-4170-83A8-887056F6BF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9438" y="3849576"/>
            <a:ext cx="5689385" cy="23811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F08767-08BA-426A-8C69-9D6D03D636EF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63176" y="3846032"/>
            <a:ext cx="5689385" cy="23811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1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7D30-63A7-40AB-9935-5A8FC3D6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51" y="271425"/>
            <a:ext cx="10983248" cy="793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D1566-649A-4148-A715-4FCB70CDC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02693"/>
            <a:ext cx="5157787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D57C5-3437-42BD-93B4-49DB1798B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7362"/>
            <a:ext cx="5157787" cy="41923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3C6CD-CA14-4F2F-AD54-078279B4A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2693"/>
            <a:ext cx="5183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A4E5C-58D7-4F8D-95CD-BD484C1F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7362"/>
            <a:ext cx="5183188" cy="41923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933A9-48C9-4425-A989-4DC17A56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73976-6140-4DE1-BC7D-84B08B33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3E5A-9085-4087-BB3D-10DCF1F6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30402-7B3C-40F0-9CE3-C7A39EB3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06D29-49BC-48B9-8AC8-247B4D62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D23E0-2D53-48FA-8C6D-AA9EE0FF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1CB68-545C-42C0-8F3A-3C248E79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0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A917E-96CF-4AC8-A2F6-829D7267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223876"/>
            <a:ext cx="11141149" cy="66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D3E0E-97D4-48ED-A5A5-95D6B8FBF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989"/>
            <a:ext cx="10515600" cy="504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19441-86BF-4000-BE25-B027C428A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2B6EA-CBFB-46D6-86A8-BD0AC3AD9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223" y="6356350"/>
            <a:ext cx="455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8777-8EF7-48FD-B4C5-E07DF9BB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rojectcounter.org/appendix-i-sample-counter-repor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appendix-i-sample-counter-repo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thena@ucf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jstor.org/hc/en-us/articles/360015483214-SUSHI-reports-COUNTER-5-overview" TargetMode="External"/><Relationship Id="rId2" Type="http://schemas.openxmlformats.org/officeDocument/2006/relationships/hyperlink" Target="https://onlinelibrary.wiley.com/pb-assets/Lib%20Marketing/Usage%20Statistics%20on%20WOL%20-%20FAQ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sushi.ebscohost.com/R5/swagger-ui.html#/reports45controller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AU_DBLi4hSo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ixabay.com/photos/fruit-pears-apples-odd-one-out-2637058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ject_COUNTER#Structu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rojectcounter.org/about/technical-advisory-group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wp-content/uploads/2019/05/Release_5_Providers_20190509-Revised.pdf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www.projectcounter.org/friendly-guide-release-5-libraria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playlist?list=PL9OAw4zLhfa0bzMLXAfJXGhlbGjG8y_f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arksdale.af.mil/News/Photos/igphoto/200033447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B0FD-409D-4BE6-8098-125A837E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Statistics – COUNTER and Other Measures that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3C1A-94B4-48EA-82F1-190D53F5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314807"/>
            <a:ext cx="7017593" cy="449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D67F64"/>
                </a:solidFill>
              </a:rPr>
              <a:t>Moderator</a:t>
            </a:r>
            <a:r>
              <a:rPr lang="en-US" sz="2400" b="1" dirty="0">
                <a:solidFill>
                  <a:srgbClr val="DE9782"/>
                </a:solidFill>
              </a:rPr>
              <a:t>:</a:t>
            </a:r>
            <a:endParaRPr lang="en-US" sz="2400" dirty="0"/>
          </a:p>
          <a:p>
            <a:pPr marL="457200" lvl="1" indent="0">
              <a:buNone/>
            </a:pPr>
            <a:r>
              <a:rPr lang="en-US" b="1" dirty="0"/>
              <a:t>Michael Habib</a:t>
            </a:r>
            <a:r>
              <a:rPr lang="en-US" dirty="0"/>
              <a:t>, </a:t>
            </a:r>
            <a:r>
              <a:rPr lang="en-US" i="1" dirty="0"/>
              <a:t>Clarivate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D67F64"/>
                </a:solidFill>
              </a:rPr>
              <a:t>Speakers: </a:t>
            </a:r>
          </a:p>
          <a:p>
            <a:pPr marL="457200" lvl="1" indent="0">
              <a:buNone/>
            </a:pPr>
            <a:r>
              <a:rPr lang="en-US" b="1" dirty="0"/>
              <a:t>Athena Hoeppner</a:t>
            </a:r>
            <a:r>
              <a:rPr lang="en-US" dirty="0"/>
              <a:t>, </a:t>
            </a:r>
            <a:r>
              <a:rPr lang="en-US" sz="2200" i="1" dirty="0"/>
              <a:t>University of Central Florida</a:t>
            </a:r>
          </a:p>
          <a:p>
            <a:pPr marL="914400" lvl="2" indent="0">
              <a:buNone/>
            </a:pPr>
            <a:r>
              <a:rPr lang="en-US" sz="1800" dirty="0"/>
              <a:t>@</a:t>
            </a:r>
            <a:r>
              <a:rPr lang="en-US" sz="1800" dirty="0" err="1"/>
              <a:t>athenahoeppner</a:t>
            </a:r>
            <a:endParaRPr lang="en-US" sz="1800" dirty="0"/>
          </a:p>
          <a:p>
            <a:pPr marL="457200" lvl="1" indent="0">
              <a:buNone/>
            </a:pPr>
            <a:r>
              <a:rPr lang="en-US" b="1" dirty="0"/>
              <a:t>Joe Wass</a:t>
            </a:r>
            <a:r>
              <a:rPr lang="en-US" dirty="0"/>
              <a:t>, </a:t>
            </a:r>
            <a:r>
              <a:rPr lang="en-US" sz="2200" i="1" dirty="0"/>
              <a:t>Crossref</a:t>
            </a:r>
          </a:p>
          <a:p>
            <a:pPr marL="914400" lvl="2" indent="0">
              <a:buNone/>
            </a:pPr>
            <a:r>
              <a:rPr lang="en-US" sz="1800" dirty="0"/>
              <a:t>@</a:t>
            </a:r>
            <a:r>
              <a:rPr lang="en-US" sz="1800" dirty="0" err="1"/>
              <a:t>joewass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#NISOPlus20 </a:t>
            </a:r>
          </a:p>
          <a:p>
            <a:pPr marL="0" indent="0">
              <a:buNone/>
            </a:pPr>
            <a:r>
              <a:rPr lang="en-US" sz="1800" dirty="0"/>
              <a:t>24 February 2020. Baltimore, MD.</a:t>
            </a:r>
          </a:p>
          <a:p>
            <a:pPr marL="0" indent="0">
              <a:buNone/>
            </a:pPr>
            <a:r>
              <a:rPr lang="en-US" sz="1800" dirty="0"/>
              <a:t>http://bit.ly/NISOPlus_Stats_Countr_MTM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71CEF-972F-4841-A3C2-4FEDBD53F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0" r="34266"/>
          <a:stretch/>
        </p:blipFill>
        <p:spPr bwMode="auto">
          <a:xfrm>
            <a:off x="431104" y="994813"/>
            <a:ext cx="4218727" cy="44981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5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3A0BB-6C58-4040-9D6A-760271A8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3" y="6356350"/>
            <a:ext cx="11120817" cy="3938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8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6292AA-B28D-4C0B-B96C-CCE9CC76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 R5: Twelve Standard Reports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2A6191-3E66-433B-A421-8555A7775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anchor="t"/>
          <a:lstStyle/>
          <a:p>
            <a:pPr marL="0" indent="0" algn="ctr">
              <a:buNone/>
            </a:pPr>
            <a:r>
              <a:rPr lang="en-US" sz="2400" b="1" dirty="0"/>
              <a:t>Database Master Report (DR)</a:t>
            </a:r>
          </a:p>
          <a:p>
            <a:r>
              <a:rPr lang="en-US" sz="2000" b="1" dirty="0"/>
              <a:t>DR_D1 </a:t>
            </a:r>
            <a:r>
              <a:rPr lang="en-US" sz="2000" dirty="0"/>
              <a:t>Database Search and Item Usage</a:t>
            </a:r>
          </a:p>
          <a:p>
            <a:r>
              <a:rPr lang="en-US" sz="2000" b="1" dirty="0"/>
              <a:t>DR_D2 </a:t>
            </a:r>
            <a:r>
              <a:rPr lang="en-US" sz="2000" dirty="0"/>
              <a:t>Database Access Denied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6A8FD6-4C34-4BF6-BF7C-42E35F7B1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177" y="1105786"/>
            <a:ext cx="5689385" cy="2573079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Title Master Report (TR)</a:t>
            </a:r>
          </a:p>
          <a:p>
            <a:r>
              <a:rPr lang="en-US" sz="3300" b="1" dirty="0"/>
              <a:t>TR_B1 </a:t>
            </a:r>
            <a:r>
              <a:rPr lang="en-US" sz="3300" dirty="0"/>
              <a:t>Book Requests (Excluding OA_Gold)</a:t>
            </a:r>
          </a:p>
          <a:p>
            <a:r>
              <a:rPr lang="en-US" sz="3300" b="1" dirty="0"/>
              <a:t>TR_B2 </a:t>
            </a:r>
            <a:r>
              <a:rPr lang="en-US" sz="3300" dirty="0"/>
              <a:t>Book Access Denied</a:t>
            </a:r>
          </a:p>
          <a:p>
            <a:r>
              <a:rPr lang="en-US" sz="3300" b="1" dirty="0"/>
              <a:t>TR_B3 </a:t>
            </a:r>
            <a:r>
              <a:rPr lang="en-US" sz="3300" dirty="0"/>
              <a:t>Book Usage by Access Type</a:t>
            </a:r>
          </a:p>
          <a:p>
            <a:r>
              <a:rPr lang="en-US" sz="3300" b="1" dirty="0"/>
              <a:t>TR_J1 </a:t>
            </a:r>
            <a:r>
              <a:rPr lang="en-US" sz="3300" dirty="0"/>
              <a:t>Journal Requests (Excluding OA_Gold)</a:t>
            </a:r>
          </a:p>
          <a:p>
            <a:r>
              <a:rPr lang="en-US" sz="3300" b="1" dirty="0"/>
              <a:t>TR_J2 </a:t>
            </a:r>
            <a:r>
              <a:rPr lang="en-US" sz="3300" dirty="0"/>
              <a:t>Journal Access Denied</a:t>
            </a:r>
          </a:p>
          <a:p>
            <a:r>
              <a:rPr lang="en-US" sz="3300" b="1" dirty="0"/>
              <a:t>TR_J3 </a:t>
            </a:r>
            <a:r>
              <a:rPr lang="en-US" sz="3300" dirty="0"/>
              <a:t>Journal Usage by Access Type</a:t>
            </a:r>
          </a:p>
          <a:p>
            <a:r>
              <a:rPr lang="en-US" sz="3300" b="1" dirty="0"/>
              <a:t>TR_J4</a:t>
            </a:r>
            <a:r>
              <a:rPr lang="en-US" sz="3300" dirty="0"/>
              <a:t>	 Request by YOP (Excluding OA_Gold)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3F01-9705-444D-AD84-EC5D1789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COUNTER Master Reports and Standard Views </a:t>
            </a:r>
            <a:r>
              <a:rPr lang="en-US" dirty="0">
                <a:hlinkClick r:id="rId2"/>
              </a:rPr>
              <a:t>https://www.projectcounter.org/appendix-i-sample-counter-repor/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59AA-57B0-4128-A9BD-C38F2F0A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9AFC11-B5A9-4076-9B53-D9081E09D5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9438" y="3849576"/>
            <a:ext cx="5689385" cy="2381107"/>
          </a:xfrm>
          <a:solidFill>
            <a:schemeClr val="accent2"/>
          </a:solidFill>
        </p:spPr>
        <p:txBody>
          <a:bodyPr anchor="t"/>
          <a:lstStyle/>
          <a:p>
            <a:pPr marL="0" indent="0" algn="ctr">
              <a:buNone/>
            </a:pPr>
            <a:r>
              <a:rPr lang="en-US" sz="2400" b="1" dirty="0"/>
              <a:t>Item Master Report (IR)</a:t>
            </a:r>
          </a:p>
          <a:p>
            <a:r>
              <a:rPr lang="pt-BR" sz="2000" b="1" dirty="0"/>
              <a:t>IR_A1 </a:t>
            </a:r>
            <a:r>
              <a:rPr lang="pt-BR" sz="2000" dirty="0"/>
              <a:t>Journal Article Requests</a:t>
            </a:r>
          </a:p>
          <a:p>
            <a:r>
              <a:rPr lang="pt-BR" sz="2000" b="1" dirty="0"/>
              <a:t>IR_M1 </a:t>
            </a:r>
            <a:r>
              <a:rPr lang="pt-BR" sz="2000" dirty="0"/>
              <a:t>Multimedia Item Requests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33B579-4876-4A2E-9B9B-2269E87C3D1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solidFill>
            <a:srgbClr val="AC75D5"/>
          </a:solidFill>
        </p:spPr>
        <p:txBody>
          <a:bodyPr anchor="t"/>
          <a:lstStyle/>
          <a:p>
            <a:pPr marL="0" indent="0" algn="ctr">
              <a:buNone/>
            </a:pPr>
            <a:r>
              <a:rPr lang="en-US" sz="2400" b="1" dirty="0"/>
              <a:t>Platform Master Report (PR)</a:t>
            </a:r>
          </a:p>
          <a:p>
            <a:r>
              <a:rPr lang="en-US" sz="2000" b="1" dirty="0"/>
              <a:t>PR_P1 </a:t>
            </a:r>
            <a:r>
              <a:rPr lang="en-US" sz="2000" dirty="0"/>
              <a:t>Platform Usage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11DCE7E1-E53D-4A9F-A1C9-AF419B994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674">
            <a:off x="5570456" y="3246020"/>
            <a:ext cx="1051085" cy="10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953C-09E9-4B5A-AB8A-EED54A69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2EF0-8285-477F-AEB2-9DFDFB0C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10" y="1041990"/>
            <a:ext cx="6249567" cy="53143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PR_P1	Platform Usage</a:t>
            </a:r>
          </a:p>
          <a:p>
            <a:pPr marL="0" indent="0">
              <a:buNone/>
            </a:pPr>
            <a:r>
              <a:rPr lang="en-US" dirty="0"/>
              <a:t>DR_D1	Database Search and Item Usage</a:t>
            </a:r>
          </a:p>
          <a:p>
            <a:pPr marL="0" indent="0">
              <a:buNone/>
            </a:pPr>
            <a:r>
              <a:rPr lang="en-US" dirty="0"/>
              <a:t>DR_D2	Database Access Denied</a:t>
            </a:r>
          </a:p>
          <a:p>
            <a:pPr marL="0" indent="0">
              <a:buNone/>
            </a:pPr>
            <a:r>
              <a:rPr lang="en-US" dirty="0"/>
              <a:t>TR_B1	Book Requests </a:t>
            </a:r>
            <a:r>
              <a:rPr lang="en-US" sz="2300" dirty="0"/>
              <a:t>(Excluding OA_Gold)</a:t>
            </a:r>
          </a:p>
          <a:p>
            <a:pPr marL="0" indent="0">
              <a:buNone/>
            </a:pPr>
            <a:r>
              <a:rPr lang="en-US" dirty="0"/>
              <a:t>TR_B2	Book Access Denied</a:t>
            </a:r>
          </a:p>
          <a:p>
            <a:pPr marL="0" indent="0">
              <a:buNone/>
            </a:pPr>
            <a:r>
              <a:rPr lang="en-US" dirty="0"/>
              <a:t>TR_B3	Book Usage by Access Type</a:t>
            </a:r>
          </a:p>
          <a:p>
            <a:pPr marL="0" indent="0">
              <a:buNone/>
            </a:pPr>
            <a:r>
              <a:rPr lang="en-US" dirty="0"/>
              <a:t>TR_J1	Journal Requests </a:t>
            </a:r>
            <a:r>
              <a:rPr lang="en-US" sz="2300" dirty="0"/>
              <a:t>(Excluding OA_Gold)</a:t>
            </a:r>
          </a:p>
          <a:p>
            <a:pPr marL="0" indent="0">
              <a:buNone/>
            </a:pPr>
            <a:r>
              <a:rPr lang="en-US" dirty="0"/>
              <a:t>TR_J2	Journal Access Denied</a:t>
            </a:r>
          </a:p>
          <a:p>
            <a:pPr marL="0" indent="0">
              <a:buNone/>
            </a:pPr>
            <a:r>
              <a:rPr lang="en-US" dirty="0"/>
              <a:t>TR_J3	Journal Usage by Access Type</a:t>
            </a:r>
          </a:p>
          <a:p>
            <a:pPr marL="0" indent="0">
              <a:buNone/>
            </a:pPr>
            <a:r>
              <a:rPr lang="en-US" dirty="0"/>
              <a:t>TR_J4	Journal Request by YOP </a:t>
            </a:r>
            <a:r>
              <a:rPr lang="en-US" sz="2300" dirty="0"/>
              <a:t>(Excluding OA_Gold)</a:t>
            </a:r>
          </a:p>
          <a:p>
            <a:pPr marL="0" indent="0">
              <a:buNone/>
            </a:pPr>
            <a:r>
              <a:rPr lang="en-US" dirty="0"/>
              <a:t>IR_A1	Journal Article Requests</a:t>
            </a:r>
          </a:p>
          <a:p>
            <a:pPr marL="0" indent="0">
              <a:buNone/>
            </a:pPr>
            <a:r>
              <a:rPr lang="en-US" dirty="0"/>
              <a:t>IR_M1	Multimedia Item Requests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2200" dirty="0"/>
              <a:t>Sample COUNTER Master Reports and Standard Views </a:t>
            </a:r>
            <a:r>
              <a:rPr lang="en-US" sz="2200" dirty="0">
                <a:hlinkClick r:id="rId3"/>
              </a:rPr>
              <a:t>https://www.projectcounter.org/appendix-i-sample-counter-repor/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52A05-FCFB-448F-8A39-52529C4A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Content Placeholder 12" descr="A hand holding an apple&#10;&#10;Description generated with high confidence">
            <a:extLst>
              <a:ext uri="{FF2B5EF4-FFF2-40B4-BE49-F238E27FC236}">
                <a16:creationId xmlns:a16="http://schemas.microsoft.com/office/drawing/2014/main" id="{0B201D7B-B0F5-4232-ADAD-55BCBD8DB0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777" y="-37527"/>
            <a:ext cx="5472223" cy="6895527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42921D2-A64F-4612-B672-7F5C2E0D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600" cy="365125"/>
          </a:xfrm>
        </p:spPr>
        <p:txBody>
          <a:bodyPr/>
          <a:lstStyle/>
          <a:p>
            <a:r>
              <a:rPr lang="en-US" dirty="0"/>
              <a:t>Home-grown Cherokee purple tomatoes. Tomato 'Cherokee Purple' (Lycopersicon lycopersicum).jpg. CC BY-SA 3.0 https://en.wikipedia.org/wiki/Cherokee_purple#/media/File:Tomato_%27Cherokee_Purple%27_(Lycopersicon_lycopersicum).jpg</a:t>
            </a:r>
          </a:p>
        </p:txBody>
      </p:sp>
      <p:sp>
        <p:nvSpPr>
          <p:cNvPr id="16" name="Star: 10 Points 15">
            <a:extLst>
              <a:ext uri="{FF2B5EF4-FFF2-40B4-BE49-F238E27FC236}">
                <a16:creationId xmlns:a16="http://schemas.microsoft.com/office/drawing/2014/main" id="{771A0E06-9ED3-4D16-BABE-1E51CC75F0E0}"/>
              </a:ext>
            </a:extLst>
          </p:cNvPr>
          <p:cNvSpPr/>
          <p:nvPr/>
        </p:nvSpPr>
        <p:spPr>
          <a:xfrm rot="531602">
            <a:off x="8037282" y="561207"/>
            <a:ext cx="2993472" cy="1564468"/>
          </a:xfrm>
          <a:prstGeom prst="star10">
            <a:avLst>
              <a:gd name="adj" fmla="val 36411"/>
              <a:gd name="hf" fmla="val 1051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Looks Familiar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99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DD5C69-4981-4672-BD86-70C2C22F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F8D59-C873-4700-A766-0A3E3537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434" y="891541"/>
            <a:ext cx="3433187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>
                <a:latin typeface="+mj-lt"/>
                <a:ea typeface="+mj-ea"/>
              </a:rPr>
              <a:t>COUNTER R5 Reports: New Metrics, Concepts, and Terminology</a:t>
            </a:r>
          </a:p>
        </p:txBody>
      </p:sp>
      <p:pic>
        <p:nvPicPr>
          <p:cNvPr id="16" name="Content Placeholder 6" descr="A close up of a map&#10;&#10;Description generated with high confidence">
            <a:extLst>
              <a:ext uri="{FF2B5EF4-FFF2-40B4-BE49-F238E27FC236}">
                <a16:creationId xmlns:a16="http://schemas.microsoft.com/office/drawing/2014/main" id="{094CF6CB-0CFB-4D41-A469-7152307C30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r="12986"/>
          <a:stretch/>
        </p:blipFill>
        <p:spPr>
          <a:xfrm>
            <a:off x="20" y="10"/>
            <a:ext cx="755381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DCA16AE-A9B0-4EF4-A3A1-883C17E1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943E-CC62-466F-97D6-325DAA31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F178777-8EF7-48FD-B4C5-E07DF9BBC6BC}" type="slidenum">
              <a:rPr lang="en-US" sz="3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3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C7ED9-91FE-4C88-8A12-78E453FD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3666744"/>
            <a:ext cx="4224528" cy="201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6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Inductiveload [Public domain]. https://commons.wikimedia.org/wiki/File:ISO_and_UTS_Thread_Dimensions.svg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ED3E96-8463-4856-81CA-C57716E4C1EF}"/>
              </a:ext>
            </a:extLst>
          </p:cNvPr>
          <p:cNvSpPr txBox="1">
            <a:spLocks/>
          </p:cNvSpPr>
          <p:nvPr/>
        </p:nvSpPr>
        <p:spPr>
          <a:xfrm>
            <a:off x="6172199" y="1041991"/>
            <a:ext cx="5181600" cy="513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2A11-690E-4488-8125-6E282E27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Attributes in R5 Reports: Lots of IDs and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8C08-8EBB-42F5-B785-FFA85E28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86" y="1028340"/>
            <a:ext cx="11566451" cy="5133253"/>
          </a:xfrm>
        </p:spPr>
        <p:txBody>
          <a:bodyPr numCol="3">
            <a:normAutofit fontScale="85000" lnSpcReduction="20000"/>
          </a:bodyPr>
          <a:lstStyle/>
          <a:p>
            <a:pPr lvl="0"/>
            <a:r>
              <a:rPr lang="en-US" dirty="0"/>
              <a:t>Item</a:t>
            </a:r>
          </a:p>
          <a:p>
            <a:pPr lvl="0"/>
            <a:r>
              <a:rPr lang="en-US" dirty="0"/>
              <a:t>Publisher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Publisher_ID</a:t>
            </a:r>
          </a:p>
          <a:p>
            <a:pPr lvl="0"/>
            <a:r>
              <a:rPr lang="en-US" dirty="0"/>
              <a:t>Platform</a:t>
            </a:r>
          </a:p>
          <a:p>
            <a:pPr lvl="0"/>
            <a:r>
              <a:rPr lang="en-US" dirty="0"/>
              <a:t>Authors</a:t>
            </a:r>
          </a:p>
          <a:p>
            <a:pPr lvl="0"/>
            <a:r>
              <a:rPr lang="en-US" dirty="0"/>
              <a:t>Publication_Date</a:t>
            </a:r>
          </a:p>
          <a:p>
            <a:pPr lvl="0"/>
            <a:r>
              <a:rPr lang="en-US" dirty="0"/>
              <a:t>Article_Version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DOI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Proprietary_ID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ISBN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Print_ISSN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Online_ISSN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URI</a:t>
            </a:r>
          </a:p>
          <a:p>
            <a:pPr lvl="0"/>
            <a:r>
              <a:rPr lang="en-US" dirty="0"/>
              <a:t>Parent_Title</a:t>
            </a:r>
          </a:p>
          <a:p>
            <a:pPr lvl="0"/>
            <a:r>
              <a:rPr lang="en-US" dirty="0"/>
              <a:t>Parent_Data_Type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Parent_DOI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Parent_Proprietary_ID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Parent_ISBN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Parent_Print_ISSN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Parent_Online_ISSN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Parent_URI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Component_Title</a:t>
            </a:r>
          </a:p>
          <a:p>
            <a:pPr lvl="0"/>
            <a:r>
              <a:rPr lang="en-US" dirty="0"/>
              <a:t>Component_Data_Type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Component_DOI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Component_Proprietary_ID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Component_ISBN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Component_Print_ISSN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Component_Online_ISSN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Component_URI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Data_Type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Section_Type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YOP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Access_Type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Access_Method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Metric_Type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Reporting_ Period_Total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Monthly_Usage_Details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2F9D4-A354-4D6E-9085-3E536D9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9EBDA-3498-4744-B564-5FE15E52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2A11-690E-4488-8125-6E282E27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Attributes in R5 Reports: Elements that Illuminate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8C08-8EBB-42F5-B785-FFA85E28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86" y="1028340"/>
            <a:ext cx="11566451" cy="5133253"/>
          </a:xfrm>
        </p:spPr>
        <p:txBody>
          <a:bodyPr numCol="3"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Publisher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Publisher_ID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Platform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Authors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Publication_Date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Article_Version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DOI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Proprietary_ID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ISBN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Print_ISSN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Online_ISSN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URI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Parent_Title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Parent_Data_Type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Parent_DOI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Parent_Proprietary_ID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Parent_ISBN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Parent_Print_ISSN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Parent_Online_ISSN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Parent_URI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Component_Title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Component_Data_Type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Component_DOI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Component_Proprietary_ID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Component_ISBN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Component_Print_ISSN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Component_Online_ISSN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Component_URI</a:t>
            </a:r>
          </a:p>
          <a:p>
            <a:pPr lvl="0"/>
            <a:r>
              <a:rPr lang="en-US" b="1" dirty="0">
                <a:highlight>
                  <a:srgbClr val="FFFF00"/>
                </a:highlight>
              </a:rPr>
              <a:t>Data_Type</a:t>
            </a:r>
          </a:p>
          <a:p>
            <a:pPr lvl="0"/>
            <a:r>
              <a:rPr lang="en-US" b="1" dirty="0">
                <a:highlight>
                  <a:srgbClr val="FFFF00"/>
                </a:highlight>
              </a:rPr>
              <a:t>Section_Type</a:t>
            </a:r>
          </a:p>
          <a:p>
            <a:pPr lvl="0"/>
            <a:r>
              <a:rPr lang="en-US" b="1" dirty="0">
                <a:highlight>
                  <a:srgbClr val="FFFF00"/>
                </a:highlight>
              </a:rPr>
              <a:t>YOP</a:t>
            </a:r>
          </a:p>
          <a:p>
            <a:pPr lvl="0"/>
            <a:r>
              <a:rPr lang="en-US" b="1" dirty="0">
                <a:highlight>
                  <a:srgbClr val="FFFF00"/>
                </a:highlight>
              </a:rPr>
              <a:t>Access_Type</a:t>
            </a:r>
          </a:p>
          <a:p>
            <a:pPr lvl="0"/>
            <a:r>
              <a:rPr lang="en-US" b="1" dirty="0">
                <a:highlight>
                  <a:srgbClr val="FFFF00"/>
                </a:highlight>
              </a:rPr>
              <a:t>Access_Method</a:t>
            </a:r>
          </a:p>
          <a:p>
            <a:pPr lvl="0"/>
            <a:r>
              <a:rPr lang="en-US" b="1" dirty="0">
                <a:highlight>
                  <a:srgbClr val="FFFF00"/>
                </a:highlight>
              </a:rPr>
              <a:t>Metric_Type</a:t>
            </a:r>
          </a:p>
          <a:p>
            <a:pPr lvl="0"/>
            <a:r>
              <a:rPr lang="en-US" dirty="0">
                <a:highlight>
                  <a:srgbClr val="00FF00"/>
                </a:highlight>
              </a:rPr>
              <a:t>Reporting_ Period_Total</a:t>
            </a:r>
          </a:p>
          <a:p>
            <a:r>
              <a:rPr lang="en-US" dirty="0" err="1">
                <a:highlight>
                  <a:srgbClr val="00FF00"/>
                </a:highlight>
              </a:rPr>
              <a:t>Monthly_Usage_Details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2F9D4-A354-4D6E-9085-3E536D9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9EBDA-3498-4744-B564-5FE15E52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0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2899-B151-4E97-A743-C2C627CD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Data_Type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733A-43E2-4CDB-90D8-D5013D25A9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/>
              <a:t>The field identifying type of content.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C720D-BF44-4DF9-9B2C-539E0A4E5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00100"/>
            <a:ext cx="5181600" cy="568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err="1"/>
              <a:t>Data_Type</a:t>
            </a:r>
            <a:r>
              <a:rPr lang="en-US" sz="3600" b="1" dirty="0"/>
              <a:t> Values</a:t>
            </a:r>
          </a:p>
          <a:p>
            <a:r>
              <a:rPr lang="en-US" sz="3100" dirty="0"/>
              <a:t> Article</a:t>
            </a:r>
          </a:p>
          <a:p>
            <a:r>
              <a:rPr lang="en-US" sz="3100" dirty="0"/>
              <a:t> Book</a:t>
            </a:r>
          </a:p>
          <a:p>
            <a:r>
              <a:rPr lang="en-US" sz="3100" dirty="0"/>
              <a:t> Book Segment</a:t>
            </a:r>
          </a:p>
          <a:p>
            <a:r>
              <a:rPr lang="en-US" sz="3100" dirty="0"/>
              <a:t> Database</a:t>
            </a:r>
          </a:p>
          <a:p>
            <a:r>
              <a:rPr lang="en-US" sz="3100" dirty="0"/>
              <a:t> Dataset</a:t>
            </a:r>
          </a:p>
          <a:p>
            <a:r>
              <a:rPr lang="en-US" sz="3100" dirty="0"/>
              <a:t> Journal</a:t>
            </a:r>
          </a:p>
          <a:p>
            <a:r>
              <a:rPr lang="en-US" sz="3100" dirty="0"/>
              <a:t> Multimedia</a:t>
            </a:r>
          </a:p>
          <a:p>
            <a:r>
              <a:rPr lang="en-US" sz="3100" dirty="0"/>
              <a:t> Newspaper_Or_Newsletter</a:t>
            </a:r>
          </a:p>
          <a:p>
            <a:r>
              <a:rPr lang="en-US" sz="3100" dirty="0"/>
              <a:t> Other</a:t>
            </a:r>
          </a:p>
          <a:p>
            <a:r>
              <a:rPr lang="en-US" sz="3100" dirty="0"/>
              <a:t> Platform</a:t>
            </a:r>
          </a:p>
          <a:p>
            <a:r>
              <a:rPr lang="en-US" sz="3100" dirty="0"/>
              <a:t> Report</a:t>
            </a:r>
          </a:p>
          <a:p>
            <a:r>
              <a:rPr lang="en-US" sz="3100" dirty="0"/>
              <a:t> Repository Item</a:t>
            </a:r>
          </a:p>
          <a:p>
            <a:r>
              <a:rPr lang="en-US" sz="3100" dirty="0"/>
              <a:t> Thesis_Or_Dissertation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9D07-C26B-48DF-903B-A0DFF2EA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https://www.projectcounter.org/appendix-glossary-terms/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4647-0B5E-4769-8432-4736EC6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30F2E6-B38B-4246-A479-E94F523C5C73}"/>
              </a:ext>
            </a:extLst>
          </p:cNvPr>
          <p:cNvGrpSpPr/>
          <p:nvPr/>
        </p:nvGrpSpPr>
        <p:grpSpPr>
          <a:xfrm>
            <a:off x="838199" y="2820181"/>
            <a:ext cx="4863932" cy="2995828"/>
            <a:chOff x="838199" y="2558144"/>
            <a:chExt cx="4863932" cy="2995828"/>
          </a:xfrm>
        </p:grpSpPr>
        <p:sp>
          <p:nvSpPr>
            <p:cNvPr id="7" name="Content Placeholder 7">
              <a:extLst>
                <a:ext uri="{FF2B5EF4-FFF2-40B4-BE49-F238E27FC236}">
                  <a16:creationId xmlns:a16="http://schemas.microsoft.com/office/drawing/2014/main" id="{86108428-5D78-4A73-B557-D46E6E15944E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558144"/>
              <a:ext cx="2338566" cy="14781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Database Master Report (DR)</a:t>
              </a:r>
            </a:p>
            <a:p>
              <a:pPr marL="0" indent="0" algn="ctr"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8" name="Content Placeholder 8">
              <a:extLst>
                <a:ext uri="{FF2B5EF4-FFF2-40B4-BE49-F238E27FC236}">
                  <a16:creationId xmlns:a16="http://schemas.microsoft.com/office/drawing/2014/main" id="{9A026610-EA85-4DAA-A76F-44CE613843BE}"/>
                </a:ext>
              </a:extLst>
            </p:cNvPr>
            <p:cNvSpPr txBox="1">
              <a:spLocks/>
            </p:cNvSpPr>
            <p:nvPr/>
          </p:nvSpPr>
          <p:spPr>
            <a:xfrm>
              <a:off x="3363565" y="2558144"/>
              <a:ext cx="2338566" cy="14781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Title Master Report (TR)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endParaRPr lang="en-US" sz="2000" dirty="0"/>
            </a:p>
          </p:txBody>
        </p:sp>
        <p:sp>
          <p:nvSpPr>
            <p:cNvPr id="9" name="Content Placeholder 9">
              <a:extLst>
                <a:ext uri="{FF2B5EF4-FFF2-40B4-BE49-F238E27FC236}">
                  <a16:creationId xmlns:a16="http://schemas.microsoft.com/office/drawing/2014/main" id="{F71871B2-4F96-40A0-B6F9-0DE0EADED0B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4186101"/>
              <a:ext cx="2338566" cy="1367871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Item Master Report (IR)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  <p:sp>
          <p:nvSpPr>
            <p:cNvPr id="10" name="Content Placeholder 10">
              <a:extLst>
                <a:ext uri="{FF2B5EF4-FFF2-40B4-BE49-F238E27FC236}">
                  <a16:creationId xmlns:a16="http://schemas.microsoft.com/office/drawing/2014/main" id="{9DE6993E-5BD8-4C2D-B8E7-A535E2DA05DC}"/>
                </a:ext>
              </a:extLst>
            </p:cNvPr>
            <p:cNvSpPr txBox="1">
              <a:spLocks/>
            </p:cNvSpPr>
            <p:nvPr/>
          </p:nvSpPr>
          <p:spPr>
            <a:xfrm>
              <a:off x="3363564" y="4182557"/>
              <a:ext cx="2338566" cy="1367871"/>
            </a:xfrm>
            <a:prstGeom prst="rect">
              <a:avLst/>
            </a:prstGeom>
            <a:solidFill>
              <a:srgbClr val="AC75D5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Platform Master Report (PR)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</p:grp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28A4CC04-66CE-4BB1-AEA9-6715A31C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674">
            <a:off x="2940663" y="4046462"/>
            <a:ext cx="650005" cy="6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2899-B151-4E97-A743-C2C627CD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Section_Type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733A-43E2-4CDB-90D8-D5013D25A9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The attribute that identifies the type of section that was accessed by the user. </a:t>
            </a:r>
            <a:endParaRPr lang="en-U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C720D-BF44-4DF9-9B2C-539E0A4E5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Section_Type Values</a:t>
            </a:r>
          </a:p>
          <a:p>
            <a:r>
              <a:rPr lang="en-US" dirty="0"/>
              <a:t>Article</a:t>
            </a:r>
          </a:p>
          <a:p>
            <a:r>
              <a:rPr lang="en-US" dirty="0"/>
              <a:t>Book</a:t>
            </a:r>
          </a:p>
          <a:p>
            <a:r>
              <a:rPr lang="en-US" dirty="0"/>
              <a:t>Chapter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9D07-C26B-48DF-903B-A0DFF2EA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https://www.projectcounter.org/appendix-glossary-terms/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4647-0B5E-4769-8432-4736EC6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30F2E6-B38B-4246-A479-E94F523C5C73}"/>
              </a:ext>
            </a:extLst>
          </p:cNvPr>
          <p:cNvGrpSpPr/>
          <p:nvPr/>
        </p:nvGrpSpPr>
        <p:grpSpPr>
          <a:xfrm>
            <a:off x="838199" y="2820181"/>
            <a:ext cx="4863932" cy="2995828"/>
            <a:chOff x="838199" y="2558144"/>
            <a:chExt cx="4863932" cy="2995828"/>
          </a:xfrm>
        </p:grpSpPr>
        <p:sp>
          <p:nvSpPr>
            <p:cNvPr id="7" name="Content Placeholder 7">
              <a:extLst>
                <a:ext uri="{FF2B5EF4-FFF2-40B4-BE49-F238E27FC236}">
                  <a16:creationId xmlns:a16="http://schemas.microsoft.com/office/drawing/2014/main" id="{86108428-5D78-4A73-B557-D46E6E15944E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558144"/>
              <a:ext cx="2338566" cy="14781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Database Master Report (DR)</a:t>
              </a:r>
            </a:p>
            <a:p>
              <a:pPr marL="0" indent="0" algn="ctr">
                <a:buNone/>
              </a:pP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8" name="Content Placeholder 8">
              <a:extLst>
                <a:ext uri="{FF2B5EF4-FFF2-40B4-BE49-F238E27FC236}">
                  <a16:creationId xmlns:a16="http://schemas.microsoft.com/office/drawing/2014/main" id="{9A026610-EA85-4DAA-A76F-44CE613843BE}"/>
                </a:ext>
              </a:extLst>
            </p:cNvPr>
            <p:cNvSpPr txBox="1">
              <a:spLocks/>
            </p:cNvSpPr>
            <p:nvPr/>
          </p:nvSpPr>
          <p:spPr>
            <a:xfrm>
              <a:off x="3363565" y="2558144"/>
              <a:ext cx="2338566" cy="14781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Title Master Report (TR)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endParaRPr lang="en-US" sz="2000" dirty="0"/>
            </a:p>
          </p:txBody>
        </p:sp>
        <p:sp>
          <p:nvSpPr>
            <p:cNvPr id="9" name="Content Placeholder 9">
              <a:extLst>
                <a:ext uri="{FF2B5EF4-FFF2-40B4-BE49-F238E27FC236}">
                  <a16:creationId xmlns:a16="http://schemas.microsoft.com/office/drawing/2014/main" id="{F71871B2-4F96-40A0-B6F9-0DE0EADED0B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4186101"/>
              <a:ext cx="2338566" cy="1367871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Item Master Report (IR)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  <p:sp>
          <p:nvSpPr>
            <p:cNvPr id="10" name="Content Placeholder 10">
              <a:extLst>
                <a:ext uri="{FF2B5EF4-FFF2-40B4-BE49-F238E27FC236}">
                  <a16:creationId xmlns:a16="http://schemas.microsoft.com/office/drawing/2014/main" id="{9DE6993E-5BD8-4C2D-B8E7-A535E2DA05DC}"/>
                </a:ext>
              </a:extLst>
            </p:cNvPr>
            <p:cNvSpPr txBox="1">
              <a:spLocks/>
            </p:cNvSpPr>
            <p:nvPr/>
          </p:nvSpPr>
          <p:spPr>
            <a:xfrm>
              <a:off x="3363564" y="4182557"/>
              <a:ext cx="2338566" cy="1367871"/>
            </a:xfrm>
            <a:prstGeom prst="rect">
              <a:avLst/>
            </a:prstGeom>
            <a:solidFill>
              <a:srgbClr val="AC75D5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Platform Master Report (PR)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</p:grp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C90EE86E-35CD-4276-91A7-2E49A592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674">
            <a:off x="2940663" y="4046462"/>
            <a:ext cx="650005" cy="6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2899-B151-4E97-A743-C2C627CD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Access_Type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733A-43E2-4CDB-90D8-D5013D25A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2097"/>
            <a:ext cx="5181600" cy="5284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Indicates whether usage activity required authorization.</a:t>
            </a:r>
            <a:endParaRPr lang="en-US" sz="18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C720D-BF44-4DF9-9B2C-539E0A4E5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Access_Type</a:t>
            </a:r>
            <a:r>
              <a:rPr lang="en-US" b="1" dirty="0"/>
              <a:t> Values</a:t>
            </a:r>
          </a:p>
          <a:p>
            <a:r>
              <a:rPr lang="en-US" dirty="0">
                <a:highlight>
                  <a:srgbClr val="FFFF00"/>
                </a:highlight>
              </a:rPr>
              <a:t>Controlled</a:t>
            </a:r>
          </a:p>
          <a:p>
            <a:r>
              <a:rPr lang="en-US" dirty="0"/>
              <a:t>OA_Gold_APC</a:t>
            </a:r>
          </a:p>
          <a:p>
            <a:r>
              <a:rPr lang="en-US" dirty="0"/>
              <a:t>OA_Gold_Non_APC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OA_Delayed</a:t>
            </a:r>
          </a:p>
          <a:p>
            <a:r>
              <a:rPr lang="en-US" dirty="0"/>
              <a:t>Other_Free_to_Read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Controlled</a:t>
            </a:r>
            <a:r>
              <a:rPr lang="en-US" dirty="0"/>
              <a:t>: Any access that required a registration, login, subscription, payment, etc. </a:t>
            </a:r>
            <a:r>
              <a:rPr lang="en-US" i="1" dirty="0"/>
              <a:t>OA content behind any login is considered Controlled access.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9D07-C26B-48DF-903B-A0DFF2EA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https://www.projectcounter.org/appendix-glossary-terms/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4647-0B5E-4769-8432-4736EC6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30F2E6-B38B-4246-A479-E94F523C5C73}"/>
              </a:ext>
            </a:extLst>
          </p:cNvPr>
          <p:cNvGrpSpPr/>
          <p:nvPr/>
        </p:nvGrpSpPr>
        <p:grpSpPr>
          <a:xfrm>
            <a:off x="838199" y="2820181"/>
            <a:ext cx="4863932" cy="2995828"/>
            <a:chOff x="838199" y="2558144"/>
            <a:chExt cx="4863932" cy="2995828"/>
          </a:xfrm>
        </p:grpSpPr>
        <p:sp>
          <p:nvSpPr>
            <p:cNvPr id="7" name="Content Placeholder 7">
              <a:extLst>
                <a:ext uri="{FF2B5EF4-FFF2-40B4-BE49-F238E27FC236}">
                  <a16:creationId xmlns:a16="http://schemas.microsoft.com/office/drawing/2014/main" id="{86108428-5D78-4A73-B557-D46E6E15944E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558144"/>
              <a:ext cx="2338566" cy="14781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Database Master Report (DR)</a:t>
              </a:r>
            </a:p>
            <a:p>
              <a:pPr marL="0" indent="0" algn="ctr">
                <a:buNone/>
              </a:pP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8" name="Content Placeholder 8">
              <a:extLst>
                <a:ext uri="{FF2B5EF4-FFF2-40B4-BE49-F238E27FC236}">
                  <a16:creationId xmlns:a16="http://schemas.microsoft.com/office/drawing/2014/main" id="{9A026610-EA85-4DAA-A76F-44CE613843BE}"/>
                </a:ext>
              </a:extLst>
            </p:cNvPr>
            <p:cNvSpPr txBox="1">
              <a:spLocks/>
            </p:cNvSpPr>
            <p:nvPr/>
          </p:nvSpPr>
          <p:spPr>
            <a:xfrm>
              <a:off x="3363565" y="2558144"/>
              <a:ext cx="2338566" cy="14781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Title Master Report (TR)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endParaRPr lang="en-US" sz="2000" dirty="0"/>
            </a:p>
          </p:txBody>
        </p:sp>
        <p:sp>
          <p:nvSpPr>
            <p:cNvPr id="9" name="Content Placeholder 9">
              <a:extLst>
                <a:ext uri="{FF2B5EF4-FFF2-40B4-BE49-F238E27FC236}">
                  <a16:creationId xmlns:a16="http://schemas.microsoft.com/office/drawing/2014/main" id="{F71871B2-4F96-40A0-B6F9-0DE0EADED0B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4186101"/>
              <a:ext cx="2338566" cy="1367871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Item Master Report (IR)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  <p:sp>
          <p:nvSpPr>
            <p:cNvPr id="10" name="Content Placeholder 10">
              <a:extLst>
                <a:ext uri="{FF2B5EF4-FFF2-40B4-BE49-F238E27FC236}">
                  <a16:creationId xmlns:a16="http://schemas.microsoft.com/office/drawing/2014/main" id="{9DE6993E-5BD8-4C2D-B8E7-A535E2DA05DC}"/>
                </a:ext>
              </a:extLst>
            </p:cNvPr>
            <p:cNvSpPr txBox="1">
              <a:spLocks/>
            </p:cNvSpPr>
            <p:nvPr/>
          </p:nvSpPr>
          <p:spPr>
            <a:xfrm>
              <a:off x="3363564" y="4182557"/>
              <a:ext cx="2338566" cy="1367871"/>
            </a:xfrm>
            <a:prstGeom prst="rect">
              <a:avLst/>
            </a:prstGeom>
            <a:solidFill>
              <a:srgbClr val="AC75D5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Platform Master Report (PR)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</p:grp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28A4CC04-66CE-4BB1-AEA9-6715A31C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674">
            <a:off x="2940663" y="4046462"/>
            <a:ext cx="650005" cy="6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2899-B151-4E97-A743-C2C627CD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Access_Method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733A-43E2-4CDB-90D8-D5013D25A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2097"/>
            <a:ext cx="5181600" cy="52848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Indicates if usage generated by browsing and searching or by any Text and Data Mining.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C720D-BF44-4DF9-9B2C-539E0A4E5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Access_Method</a:t>
            </a:r>
            <a:r>
              <a:rPr lang="en-US" b="1" dirty="0"/>
              <a:t> Values</a:t>
            </a:r>
          </a:p>
          <a:p>
            <a:r>
              <a:rPr lang="en-US" dirty="0"/>
              <a:t>Regular</a:t>
            </a:r>
          </a:p>
          <a:p>
            <a:r>
              <a:rPr lang="en-US" dirty="0">
                <a:highlight>
                  <a:srgbClr val="FFFF00"/>
                </a:highlight>
              </a:rPr>
              <a:t>TDM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9D07-C26B-48DF-903B-A0DFF2EA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https://www.projectcounter.org/appendix-glossary-terms/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4647-0B5E-4769-8432-4736EC6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30F2E6-B38B-4246-A479-E94F523C5C73}"/>
              </a:ext>
            </a:extLst>
          </p:cNvPr>
          <p:cNvGrpSpPr/>
          <p:nvPr/>
        </p:nvGrpSpPr>
        <p:grpSpPr>
          <a:xfrm>
            <a:off x="838199" y="2820181"/>
            <a:ext cx="4863932" cy="2995828"/>
            <a:chOff x="838199" y="2558144"/>
            <a:chExt cx="4863932" cy="2995828"/>
          </a:xfrm>
        </p:grpSpPr>
        <p:sp>
          <p:nvSpPr>
            <p:cNvPr id="7" name="Content Placeholder 7">
              <a:extLst>
                <a:ext uri="{FF2B5EF4-FFF2-40B4-BE49-F238E27FC236}">
                  <a16:creationId xmlns:a16="http://schemas.microsoft.com/office/drawing/2014/main" id="{86108428-5D78-4A73-B557-D46E6E15944E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558144"/>
              <a:ext cx="2338566" cy="14781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Database Master Report (DR)</a:t>
              </a:r>
            </a:p>
            <a:p>
              <a:pPr marL="0" indent="0" algn="ctr"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</a:endParaRPr>
            </a:p>
            <a:p>
              <a:pPr marL="0" indent="0" algn="ctr">
                <a:buNone/>
              </a:pP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8" name="Content Placeholder 8">
              <a:extLst>
                <a:ext uri="{FF2B5EF4-FFF2-40B4-BE49-F238E27FC236}">
                  <a16:creationId xmlns:a16="http://schemas.microsoft.com/office/drawing/2014/main" id="{9A026610-EA85-4DAA-A76F-44CE613843BE}"/>
                </a:ext>
              </a:extLst>
            </p:cNvPr>
            <p:cNvSpPr txBox="1">
              <a:spLocks/>
            </p:cNvSpPr>
            <p:nvPr/>
          </p:nvSpPr>
          <p:spPr>
            <a:xfrm>
              <a:off x="3363565" y="2558144"/>
              <a:ext cx="2338566" cy="14781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Title Master Report (TR)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endParaRPr lang="en-US" sz="2000" dirty="0"/>
            </a:p>
          </p:txBody>
        </p:sp>
        <p:sp>
          <p:nvSpPr>
            <p:cNvPr id="9" name="Content Placeholder 9">
              <a:extLst>
                <a:ext uri="{FF2B5EF4-FFF2-40B4-BE49-F238E27FC236}">
                  <a16:creationId xmlns:a16="http://schemas.microsoft.com/office/drawing/2014/main" id="{F71871B2-4F96-40A0-B6F9-0DE0EADED0B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4186101"/>
              <a:ext cx="2338566" cy="1367871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Item Master Report (IR)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  <p:sp>
          <p:nvSpPr>
            <p:cNvPr id="10" name="Content Placeholder 10">
              <a:extLst>
                <a:ext uri="{FF2B5EF4-FFF2-40B4-BE49-F238E27FC236}">
                  <a16:creationId xmlns:a16="http://schemas.microsoft.com/office/drawing/2014/main" id="{9DE6993E-5BD8-4C2D-B8E7-A535E2DA05DC}"/>
                </a:ext>
              </a:extLst>
            </p:cNvPr>
            <p:cNvSpPr txBox="1">
              <a:spLocks/>
            </p:cNvSpPr>
            <p:nvPr/>
          </p:nvSpPr>
          <p:spPr>
            <a:xfrm>
              <a:off x="3363564" y="4182557"/>
              <a:ext cx="2338566" cy="1367871"/>
            </a:xfrm>
            <a:prstGeom prst="rect">
              <a:avLst/>
            </a:prstGeom>
            <a:solidFill>
              <a:srgbClr val="AC75D5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Platform Master Report (PR)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</p:grp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28A4CC04-66CE-4BB1-AEA9-6715A31C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674">
            <a:off x="2940663" y="4046462"/>
            <a:ext cx="650005" cy="6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2899-B151-4E97-A743-C2C627CD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Metric_Type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733A-43E2-4CDB-90D8-D5013D25A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2097"/>
            <a:ext cx="5181600" cy="528486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i="1" dirty="0">
                <a:solidFill>
                  <a:prstClr val="black"/>
                </a:solidFill>
              </a:rPr>
              <a:t>Identifies the nature of the usage activity.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C720D-BF44-4DF9-9B2C-539E0A4E5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22300"/>
            <a:ext cx="5181600" cy="5829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Metric_Type</a:t>
            </a:r>
            <a:r>
              <a:rPr lang="en-US" b="1" dirty="0"/>
              <a:t> Values</a:t>
            </a:r>
          </a:p>
          <a:p>
            <a:r>
              <a:rPr lang="en-US" dirty="0" err="1">
                <a:highlight>
                  <a:srgbClr val="FFFF00"/>
                </a:highlight>
              </a:rPr>
              <a:t>Total</a:t>
            </a:r>
            <a:r>
              <a:rPr lang="en-US" dirty="0" err="1"/>
              <a:t>_Item_</a:t>
            </a:r>
            <a:r>
              <a:rPr lang="en-US" b="1" dirty="0" err="1"/>
              <a:t>Investigations</a:t>
            </a:r>
            <a:r>
              <a:rPr lang="en-US" dirty="0"/>
              <a:t> </a:t>
            </a:r>
          </a:p>
          <a:p>
            <a:r>
              <a:rPr lang="en-US" dirty="0" err="1">
                <a:highlight>
                  <a:srgbClr val="FFFF00"/>
                </a:highlight>
              </a:rPr>
              <a:t>Unique</a:t>
            </a:r>
            <a:r>
              <a:rPr lang="en-US" dirty="0" err="1"/>
              <a:t>_Item_</a:t>
            </a:r>
            <a:r>
              <a:rPr lang="en-US" b="1" dirty="0" err="1"/>
              <a:t>Investigations</a:t>
            </a:r>
            <a:r>
              <a:rPr lang="en-US" dirty="0"/>
              <a:t> </a:t>
            </a:r>
          </a:p>
          <a:p>
            <a:r>
              <a:rPr lang="en-US" dirty="0" err="1"/>
              <a:t>Unique_Title_</a:t>
            </a:r>
            <a:r>
              <a:rPr lang="en-US" b="1" dirty="0" err="1"/>
              <a:t>Investigations</a:t>
            </a:r>
            <a:r>
              <a:rPr lang="en-US" dirty="0"/>
              <a:t> </a:t>
            </a:r>
          </a:p>
          <a:p>
            <a:r>
              <a:rPr lang="en-US" dirty="0" err="1"/>
              <a:t>Total_Item_</a:t>
            </a:r>
            <a:r>
              <a:rPr lang="en-US" b="1" dirty="0" err="1"/>
              <a:t>Requests</a:t>
            </a:r>
            <a:r>
              <a:rPr lang="en-US" dirty="0"/>
              <a:t> </a:t>
            </a:r>
          </a:p>
          <a:p>
            <a:r>
              <a:rPr lang="en-US" dirty="0" err="1"/>
              <a:t>Unique_Item_</a:t>
            </a:r>
            <a:r>
              <a:rPr lang="en-US" b="1" dirty="0" err="1"/>
              <a:t>Requests</a:t>
            </a:r>
            <a:r>
              <a:rPr lang="en-US" dirty="0"/>
              <a:t> </a:t>
            </a:r>
          </a:p>
          <a:p>
            <a:r>
              <a:rPr lang="en-US" dirty="0" err="1"/>
              <a:t>Unique_Title_</a:t>
            </a:r>
            <a:r>
              <a:rPr lang="en-US" b="1" dirty="0" err="1"/>
              <a:t>Requests</a:t>
            </a:r>
            <a:endParaRPr lang="en-US" b="1" dirty="0"/>
          </a:p>
          <a:p>
            <a:r>
              <a:rPr lang="en-US" b="1" dirty="0" err="1"/>
              <a:t>Searches</a:t>
            </a:r>
            <a:r>
              <a:rPr lang="en-US" dirty="0" err="1"/>
              <a:t>_Regular</a:t>
            </a:r>
            <a:endParaRPr lang="en-US" dirty="0"/>
          </a:p>
          <a:p>
            <a:r>
              <a:rPr lang="en-US" b="1" dirty="0" err="1"/>
              <a:t>Searches</a:t>
            </a:r>
            <a:r>
              <a:rPr lang="en-US" dirty="0" err="1"/>
              <a:t>_Automated</a:t>
            </a:r>
            <a:endParaRPr lang="en-US" dirty="0"/>
          </a:p>
          <a:p>
            <a:r>
              <a:rPr lang="en-US" b="1" dirty="0" err="1"/>
              <a:t>Searches</a:t>
            </a:r>
            <a:r>
              <a:rPr lang="en-US" dirty="0" err="1"/>
              <a:t>_Federated</a:t>
            </a:r>
            <a:endParaRPr lang="en-US" dirty="0"/>
          </a:p>
          <a:p>
            <a:r>
              <a:rPr lang="en-US" b="1" dirty="0" err="1"/>
              <a:t>Searches</a:t>
            </a:r>
            <a:r>
              <a:rPr lang="en-US" dirty="0" err="1"/>
              <a:t>_Platform</a:t>
            </a:r>
            <a:endParaRPr lang="en-US" dirty="0"/>
          </a:p>
          <a:p>
            <a:r>
              <a:rPr lang="en-US" b="1" dirty="0" err="1">
                <a:highlight>
                  <a:srgbClr val="FFFF00"/>
                </a:highlight>
              </a:rPr>
              <a:t>Limit_Exceeded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 err="1">
                <a:highlight>
                  <a:srgbClr val="FFFF00"/>
                </a:highlight>
              </a:rPr>
              <a:t>No_License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9D07-C26B-48DF-903B-A0DFF2EA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https://www.projectcounter.org/appendix-glossary-terms/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4647-0B5E-4769-8432-4736EC6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30F2E6-B38B-4246-A479-E94F523C5C73}"/>
              </a:ext>
            </a:extLst>
          </p:cNvPr>
          <p:cNvGrpSpPr/>
          <p:nvPr/>
        </p:nvGrpSpPr>
        <p:grpSpPr>
          <a:xfrm>
            <a:off x="838199" y="2820181"/>
            <a:ext cx="4863932" cy="2995828"/>
            <a:chOff x="838199" y="2558144"/>
            <a:chExt cx="4863932" cy="2995828"/>
          </a:xfrm>
        </p:grpSpPr>
        <p:sp>
          <p:nvSpPr>
            <p:cNvPr id="7" name="Content Placeholder 7">
              <a:extLst>
                <a:ext uri="{FF2B5EF4-FFF2-40B4-BE49-F238E27FC236}">
                  <a16:creationId xmlns:a16="http://schemas.microsoft.com/office/drawing/2014/main" id="{86108428-5D78-4A73-B557-D46E6E15944E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558144"/>
              <a:ext cx="2338566" cy="14781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Database Master Report (DR)</a:t>
              </a:r>
            </a:p>
            <a:p>
              <a:pPr marL="0" indent="0" algn="ctr"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</a:endParaRPr>
            </a:p>
            <a:p>
              <a:pPr marL="0" indent="0" algn="ctr">
                <a:buNone/>
              </a:pP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8" name="Content Placeholder 8">
              <a:extLst>
                <a:ext uri="{FF2B5EF4-FFF2-40B4-BE49-F238E27FC236}">
                  <a16:creationId xmlns:a16="http://schemas.microsoft.com/office/drawing/2014/main" id="{9A026610-EA85-4DAA-A76F-44CE613843BE}"/>
                </a:ext>
              </a:extLst>
            </p:cNvPr>
            <p:cNvSpPr txBox="1">
              <a:spLocks/>
            </p:cNvSpPr>
            <p:nvPr/>
          </p:nvSpPr>
          <p:spPr>
            <a:xfrm>
              <a:off x="3363565" y="2558144"/>
              <a:ext cx="2338566" cy="14781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Title Master Report (TR)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endParaRPr lang="en-US" sz="2000" dirty="0"/>
            </a:p>
          </p:txBody>
        </p:sp>
        <p:sp>
          <p:nvSpPr>
            <p:cNvPr id="9" name="Content Placeholder 9">
              <a:extLst>
                <a:ext uri="{FF2B5EF4-FFF2-40B4-BE49-F238E27FC236}">
                  <a16:creationId xmlns:a16="http://schemas.microsoft.com/office/drawing/2014/main" id="{F71871B2-4F96-40A0-B6F9-0DE0EADED0B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4186101"/>
              <a:ext cx="2338566" cy="1367871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Item Master Report (IR)</a:t>
              </a:r>
            </a:p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  <p:sp>
          <p:nvSpPr>
            <p:cNvPr id="10" name="Content Placeholder 10">
              <a:extLst>
                <a:ext uri="{FF2B5EF4-FFF2-40B4-BE49-F238E27FC236}">
                  <a16:creationId xmlns:a16="http://schemas.microsoft.com/office/drawing/2014/main" id="{9DE6993E-5BD8-4C2D-B8E7-A535E2DA05DC}"/>
                </a:ext>
              </a:extLst>
            </p:cNvPr>
            <p:cNvSpPr txBox="1">
              <a:spLocks/>
            </p:cNvSpPr>
            <p:nvPr/>
          </p:nvSpPr>
          <p:spPr>
            <a:xfrm>
              <a:off x="3363564" y="4182557"/>
              <a:ext cx="2338566" cy="1367871"/>
            </a:xfrm>
            <a:prstGeom prst="rect">
              <a:avLst/>
            </a:prstGeom>
            <a:solidFill>
              <a:srgbClr val="AC75D5"/>
            </a:solidFill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Platform Master Report (PR)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</a:rPr>
                <a:t>✓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</p:grp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28A4CC04-66CE-4BB1-AEA9-6715A31C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674">
            <a:off x="2940663" y="4046462"/>
            <a:ext cx="650005" cy="6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7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AFE1-D864-4321-B256-054CD4BF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934" y="629268"/>
            <a:ext cx="647098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dirty="0">
                <a:latin typeface="+mj-lt"/>
                <a:ea typeface="+mj-ea"/>
              </a:rPr>
              <a:t>COUNTER: Concepts,</a:t>
            </a:r>
            <a:br>
              <a:rPr lang="en-US" sz="4100" dirty="0">
                <a:latin typeface="+mj-lt"/>
                <a:ea typeface="+mj-ea"/>
              </a:rPr>
            </a:br>
            <a:r>
              <a:rPr lang="en-US" sz="4100" dirty="0">
                <a:latin typeface="+mj-lt"/>
                <a:ea typeface="+mj-ea"/>
              </a:rPr>
              <a:t>Overview, and Use Cases</a:t>
            </a:r>
          </a:p>
        </p:txBody>
      </p:sp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E5A0412-6B86-4684-B831-00B24FC4B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8" t="-9248" r="-1472" b="-2580"/>
          <a:stretch/>
        </p:blipFill>
        <p:spPr>
          <a:xfrm>
            <a:off x="640080" y="1272348"/>
            <a:ext cx="3394780" cy="4303258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6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F569329-2625-45BC-BCA8-5C097014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934" y="2314806"/>
            <a:ext cx="6470986" cy="390901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Athena Hoeppner</a:t>
            </a:r>
          </a:p>
          <a:p>
            <a:pPr algn="l"/>
            <a:r>
              <a:rPr lang="en-US" sz="2000" dirty="0"/>
              <a:t>University of Central Florida</a:t>
            </a:r>
          </a:p>
          <a:p>
            <a:pPr algn="l"/>
            <a:r>
              <a:rPr lang="en-US" sz="1800" dirty="0">
                <a:hlinkClick r:id="rId3"/>
              </a:rPr>
              <a:t>athena@ucf.edu</a:t>
            </a:r>
            <a:endParaRPr lang="en-US" sz="1800" dirty="0"/>
          </a:p>
          <a:p>
            <a:pPr algn="l"/>
            <a:r>
              <a:rPr lang="en-US" sz="1800" dirty="0"/>
              <a:t>@</a:t>
            </a:r>
            <a:r>
              <a:rPr lang="en-US" sz="1800" dirty="0" err="1"/>
              <a:t>AthenaHoeppner</a:t>
            </a:r>
            <a:endParaRPr lang="en-US" sz="1800" dirty="0"/>
          </a:p>
          <a:p>
            <a:pPr algn="l"/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Discovery Services Librarian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User of stats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COUNTER Technical Advisor Group Member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E60AE-7D74-41E5-8D21-FD4A394B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6309360" cy="36512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800" dirty="0"/>
              <a:t>#NISOPlus20  24 February 2020. Baltimore, MD.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EE7C7-402E-45CA-9B41-66E6C232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F178777-8EF7-48FD-B4C5-E07DF9BBC6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625E6-B592-4EBD-ADA6-43D4727361C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201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35AA18-1BE9-48B6-99DA-E0B98B23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Investigations v Requests</a:t>
            </a:r>
          </a:p>
        </p:txBody>
      </p:sp>
      <p:pic>
        <p:nvPicPr>
          <p:cNvPr id="4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EAF3CE-62D3-4593-8FFF-661F523A0E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4"/>
          <a:stretch/>
        </p:blipFill>
        <p:spPr>
          <a:xfrm>
            <a:off x="532563" y="976514"/>
            <a:ext cx="5723784" cy="5424634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B0CF57-B39F-4D59-8BC7-3A1D64F71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Investigations = </a:t>
            </a:r>
            <a:r>
              <a:rPr lang="en-US" dirty="0"/>
              <a:t>All interactions, including Requests are</a:t>
            </a:r>
            <a:endParaRPr lang="en-US" b="1" dirty="0"/>
          </a:p>
          <a:p>
            <a:r>
              <a:rPr lang="en-US" b="1" dirty="0"/>
              <a:t>Requests</a:t>
            </a:r>
            <a:r>
              <a:rPr lang="en-US" dirty="0"/>
              <a:t> = Access of the full content of an item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9CC51-3024-417D-B401-C6A6CCF6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https://www.projectcounter.org/release-5-understanding-investigations-and-requests/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58DB9-67E5-4631-BDF0-254DB5D4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35AA18-1BE9-48B6-99DA-E0B98B23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223876"/>
            <a:ext cx="11141149" cy="668221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v Unique</a:t>
            </a:r>
          </a:p>
        </p:txBody>
      </p:sp>
      <p:pic>
        <p:nvPicPr>
          <p:cNvPr id="4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EAF3CE-62D3-4593-8FFF-661F523A0E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4"/>
          <a:stretch/>
        </p:blipFill>
        <p:spPr>
          <a:xfrm>
            <a:off x="565612" y="1369784"/>
            <a:ext cx="5392163" cy="5110344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B0CF57-B39F-4D59-8BC7-3A1D64F71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41991"/>
            <a:ext cx="5181600" cy="5134972"/>
          </a:xfrm>
        </p:spPr>
        <p:txBody>
          <a:bodyPr>
            <a:normAutofit/>
          </a:bodyPr>
          <a:lstStyle/>
          <a:p>
            <a:r>
              <a:rPr lang="en-US" b="1" i="1" dirty="0"/>
              <a:t>Total</a:t>
            </a:r>
            <a:r>
              <a:rPr lang="en-US" b="1" dirty="0"/>
              <a:t> </a:t>
            </a:r>
            <a:r>
              <a:rPr lang="en-US" dirty="0"/>
              <a:t>counts each interaction per title or item during a session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total Investigations</a:t>
            </a:r>
          </a:p>
          <a:p>
            <a:pPr marL="914400" lvl="2" indent="0" defTabSz="598488">
              <a:buNone/>
            </a:pP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3 clicks</a:t>
            </a:r>
          </a:p>
          <a:p>
            <a:pPr marL="914400" lvl="2" indent="0" defTabSz="598488">
              <a:buNone/>
            </a:pP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1 auto load</a:t>
            </a:r>
            <a:endParaRPr lang="en-US" sz="2400" dirty="0"/>
          </a:p>
          <a:p>
            <a:endParaRPr lang="en-US" i="1" dirty="0"/>
          </a:p>
          <a:p>
            <a:r>
              <a:rPr lang="en-US" b="1" i="1" dirty="0"/>
              <a:t>Unique</a:t>
            </a:r>
            <a:r>
              <a:rPr lang="en-US" dirty="0"/>
              <a:t> counts one interaction per title or item per session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unique item Request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1 unique item Investigation </a:t>
            </a:r>
            <a:endParaRPr lang="en-US" sz="2400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9CC51-3024-417D-B401-C6A6CCF6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https://www.projectcounter.org/release-5-understanding-investigations-and-requests/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58DB9-67E5-4631-BDF0-254DB5D4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CE2568-2ECC-4F7E-BE45-3EEBF8A758E4}"/>
              </a:ext>
            </a:extLst>
          </p:cNvPr>
          <p:cNvGrpSpPr/>
          <p:nvPr/>
        </p:nvGrpSpPr>
        <p:grpSpPr>
          <a:xfrm rot="311311">
            <a:off x="4363582" y="1701026"/>
            <a:ext cx="1154193" cy="461665"/>
            <a:chOff x="4831832" y="1701571"/>
            <a:chExt cx="872880" cy="4616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05D0B3-BC89-4735-A0F5-594209F34F47}"/>
                </a:ext>
              </a:extLst>
            </p:cNvPr>
            <p:cNvSpPr/>
            <p:nvPr/>
          </p:nvSpPr>
          <p:spPr>
            <a:xfrm rot="801115">
              <a:off x="4952583" y="1701571"/>
              <a:ext cx="7521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click</a:t>
              </a:r>
              <a:endParaRPr lang="en-US" sz="2400" dirty="0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491CDE52-7D34-498C-89D2-35C73862CBF9}"/>
                </a:ext>
              </a:extLst>
            </p:cNvPr>
            <p:cNvSpPr/>
            <p:nvPr/>
          </p:nvSpPr>
          <p:spPr>
            <a:xfrm rot="7097882">
              <a:off x="4854574" y="1800409"/>
              <a:ext cx="156267" cy="201752"/>
            </a:xfrm>
            <a:prstGeom prst="downArrow">
              <a:avLst>
                <a:gd name="adj1" fmla="val 31099"/>
                <a:gd name="adj2" fmla="val 87481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9F0A40-3084-43AB-B173-3387F1CC4414}"/>
              </a:ext>
            </a:extLst>
          </p:cNvPr>
          <p:cNvGrpSpPr/>
          <p:nvPr/>
        </p:nvGrpSpPr>
        <p:grpSpPr>
          <a:xfrm rot="311311">
            <a:off x="4275836" y="5042856"/>
            <a:ext cx="1155813" cy="461665"/>
            <a:chOff x="4831832" y="1753850"/>
            <a:chExt cx="874105" cy="4411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0FCB9F-9082-4DF3-929C-C64FF18C2C3A}"/>
                </a:ext>
              </a:extLst>
            </p:cNvPr>
            <p:cNvSpPr/>
            <p:nvPr/>
          </p:nvSpPr>
          <p:spPr>
            <a:xfrm rot="801115">
              <a:off x="4953808" y="1753850"/>
              <a:ext cx="752129" cy="4411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click</a:t>
              </a:r>
              <a:endParaRPr lang="en-US" sz="2400" dirty="0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FA063539-0AF6-40DC-BF4C-F6004C6F9008}"/>
                </a:ext>
              </a:extLst>
            </p:cNvPr>
            <p:cNvSpPr/>
            <p:nvPr/>
          </p:nvSpPr>
          <p:spPr>
            <a:xfrm rot="7097882">
              <a:off x="4854574" y="1800409"/>
              <a:ext cx="156267" cy="201752"/>
            </a:xfrm>
            <a:prstGeom prst="downArrow">
              <a:avLst>
                <a:gd name="adj1" fmla="val 31099"/>
                <a:gd name="adj2" fmla="val 87481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7438B2B-E5A5-4DEE-874A-B3CCB524119D}"/>
              </a:ext>
            </a:extLst>
          </p:cNvPr>
          <p:cNvSpPr/>
          <p:nvPr/>
        </p:nvSpPr>
        <p:spPr>
          <a:xfrm>
            <a:off x="872008" y="908119"/>
            <a:ext cx="438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 Journal Article Record</a:t>
            </a: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A29BCD-B8AD-4802-8F85-0D96954DC2C9}"/>
              </a:ext>
            </a:extLst>
          </p:cNvPr>
          <p:cNvGrpSpPr/>
          <p:nvPr/>
        </p:nvGrpSpPr>
        <p:grpSpPr>
          <a:xfrm rot="311311">
            <a:off x="4294255" y="4037621"/>
            <a:ext cx="1155813" cy="461665"/>
            <a:chOff x="4831832" y="1753850"/>
            <a:chExt cx="874105" cy="4411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ACB11E-6888-4B3C-966C-0DBEB57CD341}"/>
                </a:ext>
              </a:extLst>
            </p:cNvPr>
            <p:cNvSpPr/>
            <p:nvPr/>
          </p:nvSpPr>
          <p:spPr>
            <a:xfrm rot="801115">
              <a:off x="4953808" y="1753850"/>
              <a:ext cx="752129" cy="4411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click</a:t>
              </a:r>
              <a:endParaRPr lang="en-US" sz="2400" dirty="0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A3A8A1C9-60F7-4038-A3E9-5659A3D67097}"/>
                </a:ext>
              </a:extLst>
            </p:cNvPr>
            <p:cNvSpPr/>
            <p:nvPr/>
          </p:nvSpPr>
          <p:spPr>
            <a:xfrm rot="7097882">
              <a:off x="4854574" y="1800409"/>
              <a:ext cx="156267" cy="201752"/>
            </a:xfrm>
            <a:prstGeom prst="downArrow">
              <a:avLst>
                <a:gd name="adj1" fmla="val 31099"/>
                <a:gd name="adj2" fmla="val 87481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8CF8BA6-C03F-4AB4-A3C2-B1F3887D1655}"/>
              </a:ext>
            </a:extLst>
          </p:cNvPr>
          <p:cNvSpPr/>
          <p:nvPr/>
        </p:nvSpPr>
        <p:spPr>
          <a:xfrm rot="906028">
            <a:off x="4291085" y="3495055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auto-load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68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551C7E-0013-466C-AE6C-C3F8E5A2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Requesting Reports via Forms: Atypon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C262B-5491-4C25-8870-CD2E8AF8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22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B0789F6-02DB-4B72-9423-615A46D6D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1" y="1041400"/>
            <a:ext cx="5283714" cy="5707245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1176E16-F652-456F-BDF1-4C10FC41B6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77" y="1049215"/>
            <a:ext cx="5111109" cy="56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3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F46A-ACFC-421C-90F5-DBAD1A9D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 for a Multitude of Custom Reports</a:t>
            </a:r>
          </a:p>
        </p:txBody>
      </p:sp>
      <p:pic>
        <p:nvPicPr>
          <p:cNvPr id="8" name="Content Placeholder 7" descr="A close up of a light&#10;&#10;Description generated with high confidence">
            <a:extLst>
              <a:ext uri="{FF2B5EF4-FFF2-40B4-BE49-F238E27FC236}">
                <a16:creationId xmlns:a16="http://schemas.microsoft.com/office/drawing/2014/main" id="{7C67EE80-EC23-4AD4-9C31-B4B76D70FE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3" y="1041991"/>
            <a:ext cx="7546702" cy="4689736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F1A249-AA7F-48BC-B818-EC947CAD9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995" y="1041991"/>
            <a:ext cx="3503341" cy="5134972"/>
          </a:xfrm>
        </p:spPr>
        <p:txBody>
          <a:bodyPr>
            <a:normAutofit/>
          </a:bodyPr>
          <a:lstStyle/>
          <a:p>
            <a:r>
              <a:rPr lang="en-US" dirty="0"/>
              <a:t>Flexible report request forms</a:t>
            </a:r>
          </a:p>
          <a:p>
            <a:r>
              <a:rPr lang="en-US" dirty="0"/>
              <a:t>Filter select:</a:t>
            </a:r>
          </a:p>
          <a:p>
            <a:pPr lvl="1"/>
            <a:r>
              <a:rPr lang="en-US" dirty="0"/>
              <a:t>Reporting Period</a:t>
            </a:r>
          </a:p>
          <a:p>
            <a:pPr lvl="1"/>
            <a:r>
              <a:rPr lang="en-US" dirty="0"/>
              <a:t>Content/Data types</a:t>
            </a:r>
          </a:p>
          <a:p>
            <a:pPr lvl="1"/>
            <a:r>
              <a:rPr lang="en-US" dirty="0"/>
              <a:t>Metric/Use types</a:t>
            </a:r>
          </a:p>
          <a:p>
            <a:pPr lvl="1"/>
            <a:r>
              <a:rPr lang="en-US" dirty="0"/>
              <a:t>Year of Pub</a:t>
            </a:r>
          </a:p>
          <a:p>
            <a:pPr lvl="1"/>
            <a:r>
              <a:rPr lang="en-US" dirty="0"/>
              <a:t>License types</a:t>
            </a:r>
          </a:p>
          <a:p>
            <a:pPr lvl="1"/>
            <a:r>
              <a:rPr lang="en-US" dirty="0"/>
              <a:t>and more in various combos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01B7-66EF-4E07-84FD-AA177301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Light dispersion conceptual.gif</a:t>
            </a:r>
          </a:p>
          <a:p>
            <a:r>
              <a:rPr lang="en-US" dirty="0"/>
              <a:t> LucasVB [Public domain]. https://commons.wikimedia.org/wiki/File:Light_dispersion_conceptual.gif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7982-6E0E-444F-859D-C507EEE7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5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5DFB-9F1E-4B46-8E60-1E2294A3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36525"/>
            <a:ext cx="3919396" cy="10445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SUSHI: Auto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7F04-D87F-4588-9E49-396967534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09700"/>
            <a:ext cx="4368800" cy="481411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/>
              <a:t>Updated to match R5</a:t>
            </a:r>
          </a:p>
          <a:p>
            <a:r>
              <a:rPr lang="en-US" dirty="0"/>
              <a:t>RESTFUL instead of SOAP requests</a:t>
            </a:r>
          </a:p>
          <a:p>
            <a:r>
              <a:rPr lang="en-US" dirty="0"/>
              <a:t>Returns results in JSON format</a:t>
            </a:r>
          </a:p>
          <a:p>
            <a:r>
              <a:rPr lang="en-US" dirty="0"/>
              <a:t>Can use APIs to pull data for subset of usage, i.e. for a single journal by ISSN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SUSHI Harvesters not yet ready in many tools</a:t>
            </a:r>
          </a:p>
          <a:p>
            <a:endParaRPr lang="en-US" sz="1800" dirty="0">
              <a:latin typeface="+mn-lt"/>
              <a:ea typeface="+mn-ea"/>
            </a:endParaRPr>
          </a:p>
        </p:txBody>
      </p:sp>
      <p:pic>
        <p:nvPicPr>
          <p:cNvPr id="8" name="Content Placeholder 7" descr="A close up of a truck&#10;&#10;Description generated with high confidence">
            <a:extLst>
              <a:ext uri="{FF2B5EF4-FFF2-40B4-BE49-F238E27FC236}">
                <a16:creationId xmlns:a16="http://schemas.microsoft.com/office/drawing/2014/main" id="{EAF5B6EF-7A60-48D1-B59F-9BA848DDF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709" y="10"/>
            <a:ext cx="7339291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072CD-93F4-4E24-A85C-D836BCC6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891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F178777-8EF7-48FD-B4C5-E07DF9BBC6BC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24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CECF390-27ED-48E5-9CE4-1D5E93F6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0" y="6356350"/>
            <a:ext cx="6451599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Harvest Automation OmniVeyor HV-100 Robot. OmniVeyor HV-100 Image 1.jpg by  Mhrobots. CC BY-SA 4.0. https://commons.wikimedia.org/wiki/File:OmniVeyor_HV-100_Image_1.jpg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2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655C-CCE3-43CF-B65E-E3F60828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136525"/>
            <a:ext cx="5715001" cy="1069975"/>
          </a:xfrm>
        </p:spPr>
        <p:txBody>
          <a:bodyPr>
            <a:normAutofit/>
          </a:bodyPr>
          <a:lstStyle/>
          <a:p>
            <a:r>
              <a:rPr lang="en-US" sz="4000" dirty="0"/>
              <a:t>SUSHI Call URLs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2FB3-331F-4180-8436-70AFBE6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6" y="1237431"/>
            <a:ext cx="5920122" cy="54840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https://{</a:t>
            </a:r>
            <a:r>
              <a:rPr lang="en-US" sz="3200" i="1" dirty="0"/>
              <a:t>domain.from.vendor.com</a:t>
            </a:r>
            <a:r>
              <a:rPr lang="en-US" sz="3200" dirty="0"/>
              <a:t>}/</a:t>
            </a:r>
            <a:br>
              <a:rPr lang="en-US" sz="3200" dirty="0"/>
            </a:br>
            <a:r>
              <a:rPr lang="en-US" sz="3200" dirty="0"/>
              <a:t>reports/{</a:t>
            </a:r>
            <a:r>
              <a:rPr lang="en-US" sz="3200" i="1" dirty="0" err="1"/>
              <a:t>report_type</a:t>
            </a:r>
            <a:r>
              <a:rPr lang="en-US" sz="3200" i="1" dirty="0"/>
              <a:t> in lower case</a:t>
            </a:r>
            <a:r>
              <a:rPr lang="en-US" sz="3200" dirty="0"/>
              <a:t>}?</a:t>
            </a:r>
          </a:p>
          <a:p>
            <a:pPr marL="0" indent="0">
              <a:buNone/>
            </a:pPr>
            <a:r>
              <a:rPr lang="en-US" sz="3200" dirty="0" err="1"/>
              <a:t>requestor_id</a:t>
            </a:r>
            <a:r>
              <a:rPr lang="en-US" sz="3200" dirty="0"/>
              <a:t>={</a:t>
            </a:r>
            <a:r>
              <a:rPr lang="en-US" sz="3200" i="1" dirty="0"/>
              <a:t>id provided to you by vendor</a:t>
            </a:r>
            <a:r>
              <a:rPr lang="en-US" sz="3200" dirty="0"/>
              <a:t>}</a:t>
            </a:r>
          </a:p>
          <a:p>
            <a:pPr marL="0" indent="0">
              <a:buNone/>
            </a:pPr>
            <a:r>
              <a:rPr lang="en-US" sz="3200" dirty="0"/>
              <a:t>&amp;customer_id={</a:t>
            </a:r>
            <a:r>
              <a:rPr lang="en-US" sz="3200" i="1" dirty="0"/>
              <a:t>id also provided by vendor</a:t>
            </a:r>
            <a:r>
              <a:rPr lang="en-US" sz="3200" dirty="0"/>
              <a:t>}</a:t>
            </a:r>
          </a:p>
          <a:p>
            <a:pPr marL="0" indent="0">
              <a:buNone/>
            </a:pPr>
            <a:r>
              <a:rPr lang="en-US" sz="3200" dirty="0"/>
              <a:t>&amp;begin_date={</a:t>
            </a:r>
            <a:r>
              <a:rPr lang="en-US" sz="3200" i="1" dirty="0"/>
              <a:t>yyyy-mm-dd </a:t>
            </a:r>
            <a:r>
              <a:rPr lang="en-US" sz="3200" dirty="0"/>
              <a:t>or</a:t>
            </a:r>
            <a:r>
              <a:rPr lang="en-US" sz="3200" i="1" dirty="0"/>
              <a:t> yyyy-mm</a:t>
            </a:r>
            <a:r>
              <a:rPr lang="en-US" sz="3200" dirty="0"/>
              <a:t>}</a:t>
            </a:r>
          </a:p>
          <a:p>
            <a:pPr marL="0" indent="0">
              <a:buNone/>
            </a:pPr>
            <a:r>
              <a:rPr lang="en-US" sz="3200" dirty="0"/>
              <a:t>&amp;end_date={</a:t>
            </a:r>
            <a:r>
              <a:rPr lang="en-US" sz="3200" i="1" dirty="0"/>
              <a:t>yyyy-mm-dd</a:t>
            </a:r>
            <a:r>
              <a:rPr lang="en-US" sz="3200" dirty="0"/>
              <a:t> or </a:t>
            </a:r>
            <a:r>
              <a:rPr lang="en-US" sz="3200" i="1" dirty="0"/>
              <a:t>yyyy-mm</a:t>
            </a:r>
            <a:r>
              <a:rPr lang="en-US" sz="3200" dirty="0"/>
              <a:t>}</a:t>
            </a:r>
          </a:p>
          <a:p>
            <a:pPr marL="0" indent="0">
              <a:buNone/>
            </a:pPr>
            <a:r>
              <a:rPr lang="en-US" sz="3200" dirty="0"/>
              <a:t>&amp;</a:t>
            </a:r>
            <a:r>
              <a:rPr lang="en-US" sz="3200" i="1" dirty="0"/>
              <a:t>other parameters for the master reports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Instructions:</a:t>
            </a:r>
          </a:p>
          <a:p>
            <a:pPr>
              <a:lnSpc>
                <a:spcPct val="120000"/>
              </a:lnSpc>
            </a:pPr>
            <a:r>
              <a:rPr lang="en-US" dirty="0"/>
              <a:t>Wiley: </a:t>
            </a:r>
            <a:r>
              <a:rPr lang="en-US" dirty="0">
                <a:hlinkClick r:id="rId2"/>
              </a:rPr>
              <a:t>https://onlinelibrary.wiley.com/pb-assets/Lib%20Marketing/Usage%20Statistics%20on%20WOL%20-%20FAQ.pdf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JSTOR: </a:t>
            </a:r>
            <a:r>
              <a:rPr lang="en-US" dirty="0">
                <a:hlinkClick r:id="rId3"/>
              </a:rPr>
              <a:t>https://support.jstor.org/hc/en-us/articles/360015483214-SUSHI-reports-COUNTER-5-overview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EBSCO: </a:t>
            </a:r>
            <a:r>
              <a:rPr lang="en-US" dirty="0">
                <a:hlinkClick r:id="rId4"/>
              </a:rPr>
              <a:t>https://sushi.ebscohost.com/R5/swagger-ui.html#/reports45controller</a:t>
            </a:r>
            <a:r>
              <a:rPr lang="en-US" dirty="0"/>
              <a:t> </a:t>
            </a:r>
            <a:endParaRPr lang="en-US" sz="1100" dirty="0"/>
          </a:p>
        </p:txBody>
      </p:sp>
      <p:pic>
        <p:nvPicPr>
          <p:cNvPr id="7" name="Picture 6" descr="A close up of a piece of cake on a table&#10;&#10;Description generated with high confidence">
            <a:extLst>
              <a:ext uri="{FF2B5EF4-FFF2-40B4-BE49-F238E27FC236}">
                <a16:creationId xmlns:a16="http://schemas.microsoft.com/office/drawing/2014/main" id="{72E567DC-7CE4-46D8-8DEA-EB60EA108E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3256" y="10"/>
            <a:ext cx="5715001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010BD-9B69-4E36-A321-FCF202FC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556" y="6356350"/>
            <a:ext cx="487172" cy="36512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F178777-8EF7-48FD-B4C5-E07DF9BBC6BC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E40F708-A3B3-41DB-A881-E3CA41FB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3256" y="6356350"/>
            <a:ext cx="4940300" cy="36512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Free for commercial use. No attribution required. https://pixabay.com/photos/sushi-japanese-plate-power-fish-2853382/</a:t>
            </a:r>
          </a:p>
        </p:txBody>
      </p:sp>
    </p:spTree>
    <p:extLst>
      <p:ext uri="{BB962C8B-B14F-4D97-AF65-F5344CB8AC3E}">
        <p14:creationId xmlns:p14="http://schemas.microsoft.com/office/powerpoint/2010/main" val="3852022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2199-2CB8-438A-AFFA-687B6F26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223876"/>
            <a:ext cx="11141149" cy="668221"/>
          </a:xfrm>
        </p:spPr>
        <p:txBody>
          <a:bodyPr>
            <a:normAutofit fontScale="90000"/>
          </a:bodyPr>
          <a:lstStyle/>
          <a:p>
            <a:r>
              <a:rPr lang="en-US" dirty="0"/>
              <a:t>Use Cases: Simple(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499D6-039F-4686-A859-668B96BCC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3539"/>
            <a:ext cx="5181600" cy="501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See Usage Trends and Comparisons</a:t>
            </a:r>
          </a:p>
          <a:p>
            <a:r>
              <a:rPr lang="en-US" dirty="0"/>
              <a:t>Compare current year with previous year</a:t>
            </a:r>
          </a:p>
          <a:p>
            <a:r>
              <a:rPr lang="en-US" dirty="0"/>
              <a:t>Compare use between institutions</a:t>
            </a:r>
          </a:p>
          <a:p>
            <a:r>
              <a:rPr lang="en-US" dirty="0"/>
              <a:t>Compare same use type between vendors</a:t>
            </a:r>
          </a:p>
          <a:p>
            <a:r>
              <a:rPr lang="en-US" dirty="0"/>
              <a:t>Sum total use per metric across all vendors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96EDD-0089-4BA4-9C3F-2C454357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C3B5C-70B7-4C27-811B-D90BB62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223" y="6356350"/>
            <a:ext cx="455428" cy="365125"/>
          </a:xfrm>
        </p:spPr>
        <p:txBody>
          <a:bodyPr/>
          <a:lstStyle/>
          <a:p>
            <a:fld id="{DF178777-8EF7-48FD-B4C5-E07DF9BBC6B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" name="Picture 2" descr="High Quality Expanding brain Blank Meme Template">
            <a:extLst>
              <a:ext uri="{FF2B5EF4-FFF2-40B4-BE49-F238E27FC236}">
                <a16:creationId xmlns:a16="http://schemas.microsoft.com/office/drawing/2014/main" id="{F7772F5B-4892-483A-B33B-AFC39938E7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541"/>
            <a:ext cx="51816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0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2199-2CB8-438A-AFFA-687B6F26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223876"/>
            <a:ext cx="11141149" cy="668221"/>
          </a:xfrm>
        </p:spPr>
        <p:txBody>
          <a:bodyPr>
            <a:normAutofit fontScale="90000"/>
          </a:bodyPr>
          <a:lstStyle/>
          <a:p>
            <a:r>
              <a:rPr lang="en-US" dirty="0"/>
              <a:t>Use Cases: Common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499D6-039F-4686-A859-668B96BCC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3539"/>
            <a:ext cx="5181600" cy="501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Usage Assessment and Renewal </a:t>
            </a:r>
            <a:r>
              <a:rPr lang="en-US" b="1" dirty="0" err="1"/>
              <a:t>Decissions</a:t>
            </a:r>
            <a:endParaRPr lang="en-US" b="1" dirty="0"/>
          </a:p>
          <a:p>
            <a:r>
              <a:rPr lang="en-US" b="1" dirty="0"/>
              <a:t>Cost per use</a:t>
            </a:r>
          </a:p>
          <a:p>
            <a:pPr marL="457200" lvl="1" indent="0">
              <a:buNone/>
            </a:pPr>
            <a:r>
              <a:rPr lang="en-US" dirty="0"/>
              <a:t>Invoices or Pricing spreadsheet + DR or TR</a:t>
            </a:r>
          </a:p>
          <a:p>
            <a:r>
              <a:rPr lang="en-US" b="1" dirty="0"/>
              <a:t>Titles with zero use </a:t>
            </a:r>
          </a:p>
          <a:p>
            <a:pPr marL="457200" lvl="1" indent="0">
              <a:buNone/>
            </a:pPr>
            <a:r>
              <a:rPr lang="en-US" dirty="0"/>
              <a:t>KBART holdings + TR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96EDD-0089-4BA4-9C3F-2C454357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C3B5C-70B7-4C27-811B-D90BB62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223" y="6356350"/>
            <a:ext cx="455428" cy="365125"/>
          </a:xfrm>
        </p:spPr>
        <p:txBody>
          <a:bodyPr/>
          <a:lstStyle/>
          <a:p>
            <a:fld id="{DF178777-8EF7-48FD-B4C5-E07DF9BBC6B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DCF78A9-7494-448B-8447-F5A0D249C4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4" y="1343539"/>
            <a:ext cx="5611656" cy="42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38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C9F6-F6C9-4629-9782-C662B639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Cases: Pivot Tables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7F22A-7E74-471B-BC65-16B9ADC4D4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Reveal use patterns per Subject, Fund Code, Purchase type, Publication year, etc.</a:t>
            </a:r>
          </a:p>
          <a:p>
            <a:r>
              <a:rPr lang="en-US" dirty="0"/>
              <a:t>TR + Vendor or Agent title reports</a:t>
            </a:r>
          </a:p>
          <a:p>
            <a:pPr marL="457200" lvl="1" indent="0">
              <a:buNone/>
            </a:pPr>
            <a:r>
              <a:rPr lang="en-US" b="1" dirty="0"/>
              <a:t>Pivot Table to Analyze by:</a:t>
            </a:r>
          </a:p>
          <a:p>
            <a:pPr marL="457200" lvl="1" indent="0">
              <a:buNone/>
            </a:pPr>
            <a:r>
              <a:rPr lang="en-US" dirty="0" err="1"/>
              <a:t>Metric_Type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err="1"/>
              <a:t>Data_Type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Section_Type</a:t>
            </a:r>
          </a:p>
          <a:p>
            <a:pPr marL="457200" lvl="1" indent="0">
              <a:buNone/>
            </a:pPr>
            <a:r>
              <a:rPr lang="en-US" dirty="0" err="1"/>
              <a:t>Access_Type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YOP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200" dirty="0"/>
              <a:t>COUNTER Foundation Class 10: Working with COUNTER 5 reports in Microsoft Excel </a:t>
            </a:r>
            <a:r>
              <a:rPr lang="en-US" sz="2200" dirty="0">
                <a:hlinkClick r:id="rId2"/>
              </a:rPr>
              <a:t>https://www.youtube.com/watch?v=AU_DBLi4hSo</a:t>
            </a:r>
            <a:endParaRPr lang="en-US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0EDFA-2CA5-4C26-B591-9771CBDE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30D60-1DF1-4132-9179-AC37D58F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28</a:t>
            </a:fld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7D84331-A70F-4E01-ADD8-46EB414096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971752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5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1753-6218-44AC-AA0A-0658AD363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930" y="1235947"/>
            <a:ext cx="5314123" cy="5322169"/>
          </a:xfrm>
        </p:spPr>
        <p:txBody>
          <a:bodyPr>
            <a:normAutofit/>
          </a:bodyPr>
          <a:lstStyle/>
          <a:p>
            <a:r>
              <a:rPr lang="en-US" dirty="0"/>
              <a:t>Step One: </a:t>
            </a:r>
            <a:r>
              <a:rPr lang="en-US" dirty="0">
                <a:solidFill>
                  <a:srgbClr val="C00000"/>
                </a:solidFill>
              </a:rPr>
              <a:t>Get Data</a:t>
            </a:r>
          </a:p>
          <a:p>
            <a:r>
              <a:rPr lang="en-US" dirty="0"/>
              <a:t>Step Two: </a:t>
            </a:r>
            <a:r>
              <a:rPr lang="en-US" dirty="0">
                <a:solidFill>
                  <a:srgbClr val="C00000"/>
                </a:solidFill>
              </a:rPr>
              <a:t>Find a Match Point</a:t>
            </a:r>
          </a:p>
          <a:p>
            <a:r>
              <a:rPr lang="en-US" dirty="0"/>
              <a:t>Step Three: </a:t>
            </a:r>
            <a:r>
              <a:rPr lang="en-US" dirty="0">
                <a:solidFill>
                  <a:srgbClr val="C00000"/>
                </a:solidFill>
              </a:rPr>
              <a:t>Mash the Data Together</a:t>
            </a:r>
          </a:p>
          <a:p>
            <a:r>
              <a:rPr lang="en-US" dirty="0"/>
              <a:t>Step Four: </a:t>
            </a:r>
            <a:r>
              <a:rPr lang="en-US" dirty="0">
                <a:solidFill>
                  <a:srgbClr val="C00000"/>
                </a:solidFill>
              </a:rPr>
              <a:t>Filter, Pivot, Sum, and Play!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663AA1-0DE0-4467-95B0-B5A788B5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5243" y="6474475"/>
            <a:ext cx="5942344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https://pixabay.com/photos/fruit-pears-apples-odd-one-out-2637058/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Image result for dance step">
            <a:extLst>
              <a:ext uri="{FF2B5EF4-FFF2-40B4-BE49-F238E27FC236}">
                <a16:creationId xmlns:a16="http://schemas.microsoft.com/office/drawing/2014/main" id="{4D392CFA-7D65-4CA4-9906-E6B931C054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39948" y="154674"/>
            <a:ext cx="4591878" cy="64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70348-7069-40DB-9ED4-1D771EC6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COUNTER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DEE42-EAE3-4B2C-864B-129AE8CE5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  <a:ea typeface="+mn-ea"/>
              </a:rPr>
              <a:t>COUNTER is supervised by a Board of Directors and administered by an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+mn-ea"/>
              </a:rPr>
              <a:t>Executive Committee </a:t>
            </a:r>
            <a:r>
              <a:rPr lang="en-US" sz="2000" dirty="0">
                <a:latin typeface="+mn-lt"/>
                <a:ea typeface="+mn-ea"/>
              </a:rPr>
              <a:t>and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+mn-ea"/>
              </a:rPr>
              <a:t>Technical Advisory Group</a:t>
            </a:r>
            <a:r>
              <a:rPr lang="en-US" sz="2000" dirty="0">
                <a:latin typeface="+mn-lt"/>
                <a:ea typeface="+mn-ea"/>
              </a:rPr>
              <a:t>. The Executive Committee and Technical Advisory Group are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+mn-ea"/>
              </a:rPr>
              <a:t>all volunteers</a:t>
            </a:r>
            <a:r>
              <a:rPr lang="en-US" sz="2000" dirty="0">
                <a:latin typeface="+mn-lt"/>
                <a:ea typeface="+mn-ea"/>
              </a:rPr>
              <a:t>.</a:t>
            </a:r>
          </a:p>
          <a:p>
            <a:r>
              <a:rPr lang="en-US" sz="2000" dirty="0">
                <a:latin typeface="+mn-lt"/>
                <a:ea typeface="+mn-ea"/>
              </a:rPr>
              <a:t>- Wikipedia</a:t>
            </a:r>
            <a:br>
              <a:rPr lang="en-US" sz="2000" dirty="0">
                <a:latin typeface="+mn-lt"/>
                <a:ea typeface="+mn-ea"/>
              </a:rPr>
            </a:br>
            <a:r>
              <a:rPr lang="en-US" sz="1800" dirty="0">
                <a:solidFill>
                  <a:schemeClr val="tx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https://en.wikipedia.org/wiki/Project_COUNTER#Structure</a:t>
            </a: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39C5D2-6EA9-4713-A5A6-087CE7027E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954744" y="643467"/>
            <a:ext cx="4936806" cy="54101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BCAB-55EC-41F8-83CE-17997351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56349"/>
            <a:ext cx="4114800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dirty="0">
                <a:hlinkClick r:id="rId5"/>
              </a:rPr>
              <a:t>https://www.projectcounter.org/about/technical-advisory-group/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04CA-140E-4B3B-A7C3-0D0B0DED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178777-8EF7-48FD-B4C5-E07DF9BBC6B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53F9-0F14-49C3-81C5-6BCCEA9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154999"/>
            <a:ext cx="11058235" cy="67858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Data Sources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2073536-F636-4E3E-BC8E-6AC379627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934956"/>
              </p:ext>
            </p:extLst>
          </p:nvPr>
        </p:nvGraphicFramePr>
        <p:xfrm>
          <a:off x="838200" y="1042988"/>
          <a:ext cx="10515600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83EC4-8DA9-418B-8EE7-F17FCEAC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6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CFD5-5E8D-47AA-9B63-3C26C069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42612"/>
            <a:ext cx="3651467" cy="1426865"/>
          </a:xfrm>
        </p:spPr>
        <p:txBody>
          <a:bodyPr>
            <a:normAutofit/>
          </a:bodyPr>
          <a:lstStyle/>
          <a:p>
            <a:r>
              <a:rPr lang="en-US" sz="4400"/>
              <a:t>Matching Data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93174594-EE67-4E58-AAA8-A629D5F3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2280976"/>
            <a:ext cx="3991897" cy="3942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Potential Match Points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Proprietary IDs</a:t>
            </a:r>
          </a:p>
          <a:p>
            <a:r>
              <a:rPr lang="en-US" sz="2800" dirty="0"/>
              <a:t>ISBN (print maybe best)</a:t>
            </a:r>
          </a:p>
          <a:p>
            <a:r>
              <a:rPr lang="en-US" sz="2800" dirty="0"/>
              <a:t>Titles</a:t>
            </a:r>
          </a:p>
          <a:p>
            <a:r>
              <a:rPr lang="en-US" sz="2800" dirty="0"/>
              <a:t>Other IDs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841C6-F01F-4816-9302-8B977F06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 dirty="0"/>
              <a:t>https://memory-alpha.fandom.com/wiki/Datalore_(episode)?file=Data_and_Lore,_2364.jpg</a:t>
            </a:r>
          </a:p>
        </p:txBody>
      </p:sp>
      <p:pic>
        <p:nvPicPr>
          <p:cNvPr id="6" name="Picture 2" descr="Image result for good data evil data">
            <a:extLst>
              <a:ext uri="{FF2B5EF4-FFF2-40B4-BE49-F238E27FC236}">
                <a16:creationId xmlns:a16="http://schemas.microsoft.com/office/drawing/2014/main" id="{932124AF-03FF-4C2B-B9C1-EE448CDE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3FC6-1001-480B-AE9C-28361209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1" y="629268"/>
            <a:ext cx="6309360" cy="727582"/>
          </a:xfrm>
        </p:spPr>
        <p:txBody>
          <a:bodyPr anchor="b">
            <a:normAutofit/>
          </a:bodyPr>
          <a:lstStyle/>
          <a:p>
            <a:r>
              <a:rPr lang="en-US" sz="4400" dirty="0"/>
              <a:t>Merging Data Sources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B2B3216-E3D9-46C9-AE36-0A0D2FDE0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344"/>
            <a:ext cx="5021221" cy="6869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2A56-54F9-497D-8619-623129DA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7" y="2534532"/>
            <a:ext cx="6204314" cy="368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Pull the needed elements into one table.</a:t>
            </a:r>
            <a:endParaRPr lang="en-US" sz="2800" dirty="0"/>
          </a:p>
          <a:p>
            <a:r>
              <a:rPr lang="en-US" sz="2800" dirty="0"/>
              <a:t>VLOOKUP</a:t>
            </a:r>
          </a:p>
          <a:p>
            <a:r>
              <a:rPr lang="en-US" sz="2800" dirty="0"/>
              <a:t>SUMIFS</a:t>
            </a:r>
          </a:p>
          <a:p>
            <a:r>
              <a:rPr lang="en-US" sz="2800" dirty="0"/>
              <a:t>COUNTIFS</a:t>
            </a:r>
          </a:p>
          <a:p>
            <a:r>
              <a:rPr lang="en-US" sz="2800" dirty="0"/>
              <a:t>Name Ranges</a:t>
            </a:r>
          </a:p>
          <a:p>
            <a:r>
              <a:rPr lang="en-US" sz="2800" dirty="0"/>
              <a:t>INDEX MATCH?</a:t>
            </a:r>
          </a:p>
          <a:p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8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CFD5-5E8D-47AA-9B63-3C26C069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0920"/>
            <a:ext cx="3167743" cy="1768509"/>
          </a:xfrm>
        </p:spPr>
        <p:txBody>
          <a:bodyPr>
            <a:normAutofit/>
          </a:bodyPr>
          <a:lstStyle/>
          <a:p>
            <a:r>
              <a:rPr lang="en-US" sz="4400" dirty="0"/>
              <a:t>Analyze and Explore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93174594-EE67-4E58-AAA8-A629D5F3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959430"/>
            <a:ext cx="3298372" cy="4264390"/>
          </a:xfrm>
        </p:spPr>
        <p:txBody>
          <a:bodyPr>
            <a:normAutofit/>
          </a:bodyPr>
          <a:lstStyle/>
          <a:p>
            <a:r>
              <a:rPr lang="en-US" sz="2800" dirty="0"/>
              <a:t>Filters</a:t>
            </a:r>
          </a:p>
          <a:p>
            <a:r>
              <a:rPr lang="en-US" sz="2800" dirty="0"/>
              <a:t>Pivot Table Slicers</a:t>
            </a:r>
          </a:p>
          <a:p>
            <a:r>
              <a:rPr lang="en-US" sz="2800" dirty="0"/>
              <a:t>Create charts</a:t>
            </a:r>
          </a:p>
          <a:p>
            <a:r>
              <a:rPr lang="en-US" sz="2800" dirty="0"/>
              <a:t>Look for values:</a:t>
            </a:r>
          </a:p>
          <a:p>
            <a:pPr lvl="1"/>
            <a:r>
              <a:rPr lang="en-US" sz="2400" dirty="0"/>
              <a:t>Familiar to people</a:t>
            </a:r>
          </a:p>
          <a:p>
            <a:pPr lvl="1"/>
            <a:r>
              <a:rPr lang="en-US" sz="2400" dirty="0"/>
              <a:t>Outliers</a:t>
            </a:r>
          </a:p>
          <a:p>
            <a:pPr lvl="1"/>
            <a:r>
              <a:rPr lang="en-US" sz="2400" dirty="0"/>
              <a:t>Relevant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2" descr="Internet Grandma meme">
            <a:extLst>
              <a:ext uri="{FF2B5EF4-FFF2-40B4-BE49-F238E27FC236}">
                <a16:creationId xmlns:a16="http://schemas.microsoft.com/office/drawing/2014/main" id="{C6D182D5-2105-4DC2-AC40-770F78C9D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8051" y="0"/>
            <a:ext cx="83939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3E53-E35A-4630-8847-1DBC8836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Cases: Impossible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27FE5-BA08-4A25-B3C7-6C716542C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Use per User Type (i.e. Faculty, Student)</a:t>
            </a:r>
          </a:p>
          <a:p>
            <a:pPr marL="457200" lvl="1" indent="0">
              <a:buNone/>
            </a:pPr>
            <a:r>
              <a:rPr lang="en-US" dirty="0"/>
              <a:t>No way to align COUNTER with user data</a:t>
            </a:r>
          </a:p>
          <a:p>
            <a:r>
              <a:rPr lang="en-US" b="1" dirty="0"/>
              <a:t>Complete Use of OA per Institution</a:t>
            </a:r>
          </a:p>
          <a:p>
            <a:pPr lvl="1"/>
            <a:r>
              <a:rPr lang="en-US" dirty="0"/>
              <a:t>Unauthenticated accesses can’t be attributed to an institution</a:t>
            </a:r>
          </a:p>
          <a:p>
            <a:r>
              <a:rPr lang="en-US" b="1" dirty="0"/>
              <a:t>Conversion of Investigation on One Platform into Request on Another</a:t>
            </a:r>
          </a:p>
          <a:p>
            <a:pPr lvl="1"/>
            <a:r>
              <a:rPr lang="en-US" dirty="0"/>
              <a:t>User path into and out of the platform is not tracked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CA06-43E1-4EB1-A306-6771D1D4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9582-EBF5-4DD5-8D0E-522EA855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34</a:t>
            </a:fld>
            <a:endParaRPr lang="en-US" dirty="0"/>
          </a:p>
        </p:txBody>
      </p:sp>
      <p:pic>
        <p:nvPicPr>
          <p:cNvPr id="4098" name="Picture 2" descr="Google’s DeepMind made an AI that can imagine the future">
            <a:extLst>
              <a:ext uri="{FF2B5EF4-FFF2-40B4-BE49-F238E27FC236}">
                <a16:creationId xmlns:a16="http://schemas.microsoft.com/office/drawing/2014/main" id="{EE1A365C-4272-450F-85C6-532AB05556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" y="1233052"/>
            <a:ext cx="5499909" cy="43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80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DF65-F616-4F6F-B9B2-CB9BA717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Problems Won’t Go Away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BCBD4-7C33-4917-AC87-D91323427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1991"/>
            <a:ext cx="4848922" cy="51349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ISSN, DOI, other IDs not universally applied</a:t>
            </a:r>
          </a:p>
          <a:p>
            <a:r>
              <a:rPr lang="en-US" dirty="0"/>
              <a:t>Title variations</a:t>
            </a:r>
          </a:p>
          <a:p>
            <a:r>
              <a:rPr lang="en-US" dirty="0"/>
              <a:t>Single line invoices</a:t>
            </a:r>
          </a:p>
          <a:p>
            <a:r>
              <a:rPr lang="en-US" dirty="0"/>
              <a:t>Different platforms result in different usage patterns</a:t>
            </a:r>
          </a:p>
          <a:p>
            <a:r>
              <a:rPr lang="en-US" dirty="0"/>
              <a:t>OA use may be invisible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i="1" dirty="0"/>
              <a:t>COUNTER does to reveal UX, user intent, user engagement, content value, or impact.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F051B-97F8-45BD-9629-7F549478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Doggo meme. https://memegenerator.net/instance/76967163/doggo-meme-conundrum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3CC92-4EA6-41A6-97B8-AE687448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35</a:t>
            </a:fld>
            <a:endParaRPr lang="en-US" dirty="0"/>
          </a:p>
        </p:txBody>
      </p:sp>
      <p:pic>
        <p:nvPicPr>
          <p:cNvPr id="11" name="Content Placeholder 8" descr="A dog lying on a blue bench&#10;&#10;Description generated with very high confidence">
            <a:extLst>
              <a:ext uri="{FF2B5EF4-FFF2-40B4-BE49-F238E27FC236}">
                <a16:creationId xmlns:a16="http://schemas.microsoft.com/office/drawing/2014/main" id="{57AD6C55-5FF1-4E41-8FF7-DF2AC14E22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682" y="1071483"/>
            <a:ext cx="5955732" cy="5105479"/>
          </a:xfrm>
        </p:spPr>
      </p:pic>
    </p:spTree>
    <p:extLst>
      <p:ext uri="{BB962C8B-B14F-4D97-AF65-F5344CB8AC3E}">
        <p14:creationId xmlns:p14="http://schemas.microsoft.com/office/powerpoint/2010/main" val="3560515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EB44-7D03-4682-8FB4-E450EBCB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D04A-73E7-43DE-8125-39B633A7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09"/>
            <a:ext cx="6530163" cy="51332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Friendly Guide to Release 5 for Librarians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https://www.projectcounter.org/friendly-guide-release-5-librarians/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Friendly Guide to Release 5 for Providers 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https://www.projectcounter.org/wp-content/uploads/2019/05/Release_5_Providers_20190509-Revised.pdf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COUNTER Foundation Classes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https://www.youtube.com/playlist?list=PL9OAw4zLhfa0bzMLXAfJXGhlbGjG8y_fg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E7AD7-D113-41D9-B78E-7DE2B65C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05424"/>
            <a:ext cx="1051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A9000-545F-40A2-AE58-7515A3C2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852AF2EC-CDD9-4FE7-AF59-38E259CF27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2143">
            <a:off x="7588547" y="494291"/>
            <a:ext cx="2960261" cy="365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C6681F-8BD4-4AFE-92C2-3663146A7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520">
            <a:off x="9112973" y="2106162"/>
            <a:ext cx="2285714" cy="22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8B075F-8BBE-4A14-8169-7856C97F5E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22162">
            <a:off x="8692373" y="3270031"/>
            <a:ext cx="2371216" cy="306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1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1F2ABF-2845-4980-9F02-3937DC8A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1172-89B3-4698-96DF-6150CF643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Athena Hoeppner</a:t>
            </a:r>
          </a:p>
          <a:p>
            <a:pPr algn="ctr"/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athenahoeppner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3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130CF6AF-1A32-48C6-BB7A-F0AFCCE7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5192243" y="492573"/>
            <a:ext cx="6476702" cy="58807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58E80-71F3-458E-B886-3A32E298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200" kern="1200" dirty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557A2-91F7-4D7F-91C7-D2BBA561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178777-8EF7-48FD-B4C5-E07DF9BBC6BC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2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4C09-B0FC-4CC6-AC0B-6CF0F69B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990127" cy="32741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COUNTER Code of Practice (COP) is a set of </a:t>
            </a:r>
            <a:r>
              <a:rPr lang="en-US" sz="31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technical specifications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3100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platform vendors </a:t>
            </a:r>
            <a:endParaRPr lang="en-US" sz="31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BARKSDALE AIR FORCE BASE, La. - Staff Sgt. Courtney Hawkins, 2d Maintenance Squadron crew chief, uses an Air Force technical order manual to ensure every step of maintenance is done correctly during a pre-flight maintenance inspection. The crew chiefs will be a component of the Global Strike Challenge competition. (U.S. Air Force photo/Senior Airman Brittany Y. Bateman)(RELEASED)">
            <a:extLst>
              <a:ext uri="{FF2B5EF4-FFF2-40B4-BE49-F238E27FC236}">
                <a16:creationId xmlns:a16="http://schemas.microsoft.com/office/drawing/2014/main" id="{36678E5B-03D3-453C-8D43-161AE13AD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5665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4F86875-963F-446B-A9C3-C06C21949B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5" y="3903407"/>
            <a:ext cx="3651250" cy="129850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5A731C-E4AC-4C2C-82E7-40C61C5F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9795" y="6294093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https://www.barksdale.af.mil/News/Photos/igphoto/2000334476/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3D6A-31E8-4193-8797-FD80EEAB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0"/>
            <a:ext cx="3377183" cy="438420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Translates </a:t>
            </a:r>
            <a:r>
              <a:rPr lang="en-US" sz="3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interactions with interfaces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content into consistently reported statistics. 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Does not interpret user intent.</a:t>
            </a:r>
          </a:p>
        </p:txBody>
      </p:sp>
      <p:pic>
        <p:nvPicPr>
          <p:cNvPr id="7" name="Content Placeholder 6" descr="A person using a computer&#10;&#10;Description automatically generated">
            <a:extLst>
              <a:ext uri="{FF2B5EF4-FFF2-40B4-BE49-F238E27FC236}">
                <a16:creationId xmlns:a16="http://schemas.microsoft.com/office/drawing/2014/main" id="{C3A237A3-04F3-4CD3-A1E3-81A03DB246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" b="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7D2D3F-CB81-419D-93F8-61997E03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https://www.flickr.com/photos/timfranklinphotography/7254500880/</a:t>
            </a:r>
          </a:p>
        </p:txBody>
      </p:sp>
    </p:spTree>
    <p:extLst>
      <p:ext uri="{BB962C8B-B14F-4D97-AF65-F5344CB8AC3E}">
        <p14:creationId xmlns:p14="http://schemas.microsoft.com/office/powerpoint/2010/main" val="12201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4594-AC7E-4431-A43C-1B3107F9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154999"/>
            <a:ext cx="11058235" cy="678584"/>
          </a:xfrm>
        </p:spPr>
        <p:txBody>
          <a:bodyPr>
            <a:noAutofit/>
          </a:bodyPr>
          <a:lstStyle/>
          <a:p>
            <a:pPr lvl="0"/>
            <a:r>
              <a:rPr lang="en-US" altLang="en-US" sz="3600" dirty="0"/>
              <a:t>User actions mapped to COUNTER 5 metrics (JSTOR)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6904FB-5033-4EB4-9FAF-A97EE394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600" cy="365125"/>
          </a:xfrm>
        </p:spPr>
        <p:txBody>
          <a:bodyPr>
            <a:normAutofit/>
          </a:bodyPr>
          <a:lstStyle/>
          <a:p>
            <a:r>
              <a:rPr lang="en-US"/>
              <a:t>https://support.jstor.org/hc/en-us/articles/360008460834-Usage-Reports-Overview-COUNTER-5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C5E1F51F-2E28-48A7-9225-951AEF866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466594"/>
              </p:ext>
            </p:extLst>
          </p:nvPr>
        </p:nvGraphicFramePr>
        <p:xfrm>
          <a:off x="180876" y="813913"/>
          <a:ext cx="11840389" cy="548062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972126">
                  <a:extLst>
                    <a:ext uri="{9D8B030D-6E8A-4147-A177-3AD203B41FA5}">
                      <a16:colId xmlns:a16="http://schemas.microsoft.com/office/drawing/2014/main" val="4201193581"/>
                    </a:ext>
                  </a:extLst>
                </a:gridCol>
                <a:gridCol w="4609161">
                  <a:extLst>
                    <a:ext uri="{9D8B030D-6E8A-4147-A177-3AD203B41FA5}">
                      <a16:colId xmlns:a16="http://schemas.microsoft.com/office/drawing/2014/main" val="2338985438"/>
                    </a:ext>
                  </a:extLst>
                </a:gridCol>
                <a:gridCol w="3259102">
                  <a:extLst>
                    <a:ext uri="{9D8B030D-6E8A-4147-A177-3AD203B41FA5}">
                      <a16:colId xmlns:a16="http://schemas.microsoft.com/office/drawing/2014/main" val="3624283720"/>
                    </a:ext>
                  </a:extLst>
                </a:gridCol>
              </a:tblGrid>
              <a:tr h="322234">
                <a:tc>
                  <a:txBody>
                    <a:bodyPr/>
                    <a:lstStyle/>
                    <a:p>
                      <a:r>
                        <a:rPr lang="en-US" sz="2000"/>
                        <a:t>JSTOR user action 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Common page(s)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R5 metric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80708"/>
                  </a:ext>
                </a:extLst>
              </a:tr>
              <a:tr h="310816">
                <a:tc>
                  <a:txBody>
                    <a:bodyPr/>
                    <a:lstStyle/>
                    <a:p>
                      <a:r>
                        <a:rPr lang="en-US" sz="1800" dirty="0"/>
                        <a:t>Download a PDF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Search results, full-text article, chapter, report page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Item_Requests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3484766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 dirty="0"/>
                        <a:t>Download an image*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Image modal from search results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Item_Requests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2114343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 dirty="0"/>
                        <a:t>View full-text article, chapter,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Article page, </a:t>
                      </a:r>
                      <a:r>
                        <a:rPr lang="fr-FR" sz="1600" dirty="0" err="1"/>
                        <a:t>chapter</a:t>
                      </a:r>
                      <a:r>
                        <a:rPr lang="fr-FR" sz="1600" dirty="0"/>
                        <a:t> page, report page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Item_Requests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7541701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/>
                        <a:t>View image modal*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Search Results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Item_Investigations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685949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 dirty="0"/>
                        <a:t>Download book </a:t>
                      </a:r>
                      <a:r>
                        <a:rPr lang="en-US" sz="1800" dirty="0" err="1"/>
                        <a:t>epub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Book TOC (when available)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Item_Requests (Book level)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133527"/>
                  </a:ext>
                </a:extLst>
              </a:tr>
              <a:tr h="542893">
                <a:tc>
                  <a:txBody>
                    <a:bodyPr/>
                    <a:lstStyle/>
                    <a:p>
                      <a:r>
                        <a:rPr lang="en-US" sz="1800" dirty="0"/>
                        <a:t>View article, report page - no access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Unauthenticated access / abstract view of article page, report page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Item_Investigations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No_License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221978"/>
                  </a:ext>
                </a:extLst>
              </a:tr>
              <a:tr h="610754">
                <a:tc>
                  <a:txBody>
                    <a:bodyPr/>
                    <a:lstStyle/>
                    <a:p>
                      <a:r>
                        <a:rPr lang="en-US" sz="1800" dirty="0"/>
                        <a:t>View book chapter - no access (redirect to TOC)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Unauthenticated access / abstract view attempt of book chapter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No_License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Item_Investigations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2520866"/>
                  </a:ext>
                </a:extLst>
              </a:tr>
              <a:tr h="610754">
                <a:tc>
                  <a:txBody>
                    <a:bodyPr/>
                    <a:lstStyle/>
                    <a:p>
                      <a:r>
                        <a:rPr lang="en-US" sz="1800" dirty="0"/>
                        <a:t>View book TOC - no access, (no redirect from chapter)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Unauthenticated access (not logged in)/ abstract view of book TOC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No_License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Item_Investigations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8446576"/>
                  </a:ext>
                </a:extLst>
              </a:tr>
              <a:tr h="350143">
                <a:tc>
                  <a:txBody>
                    <a:bodyPr/>
                    <a:lstStyle/>
                    <a:p>
                      <a:r>
                        <a:rPr lang="en-US" sz="1800" dirty="0"/>
                        <a:t>Basic Search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Home page, Topic page, Theme page, Global nav bar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Searches_Regular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Searches_Platform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7470622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 dirty="0"/>
                        <a:t>Advanced Search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Advanced Search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Searches_Regular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Searches_Platform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4203620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 dirty="0"/>
                        <a:t>Image Search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Image search (View more images)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Searches_Regular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Searches_Platform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7573846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 dirty="0"/>
                        <a:t>Text Analyzer Search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Text Analyzer home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Searches_Regular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Searches_Platform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959110"/>
                  </a:ext>
                </a:extLst>
              </a:tr>
              <a:tr h="290011">
                <a:tc>
                  <a:txBody>
                    <a:bodyPr/>
                    <a:lstStyle/>
                    <a:p>
                      <a:r>
                        <a:rPr lang="en-US" sz="1800" dirty="0"/>
                        <a:t>Data for Research Search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DfR create dataset search results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Searches_Regular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Searches_Platform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3499389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r>
                        <a:rPr lang="en-US" sz="1800" dirty="0"/>
                        <a:t>Federated search request (metasearch)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JSTOR XML Gateway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Searches_Federated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75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3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3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668AF70B-DE55-4667-A76C-9EB34171F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4644544" y="-3136"/>
            <a:ext cx="7547456" cy="6861136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77CEF-A182-46B2-858B-7F680627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7" y="537029"/>
            <a:ext cx="3947884" cy="55166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“Changes in the nature of online content and how it is accessed have resulted in the COUNTER Code of Practice 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evolving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in an attempt to 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accommodate those changes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.” 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https://www.projectcounter.org/2448-2/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8AE1A-C83A-4E40-961D-0E3E496C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5689552" cy="3651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https://www.reddit.com/r/funny/comments/85p3x2/when_there_is_5_minutes_left_on_the_test/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7FAEC-510A-4136-8B04-3DA9A27A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314" y="6356350"/>
            <a:ext cx="3664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178777-8EF7-48FD-B4C5-E07DF9BBC6B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0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655E-07B8-4248-91CA-141F3173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 Progressing with the  Times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956C48C-8DF0-4674-845B-27F140494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1991"/>
            <a:ext cx="6582346" cy="51349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Pre-COUNTER:</a:t>
            </a:r>
          </a:p>
          <a:p>
            <a:pPr lvl="1"/>
            <a:r>
              <a:rPr lang="en-US" dirty="0"/>
              <a:t> not consistent, not comparable, not verifiably credible</a:t>
            </a:r>
          </a:p>
          <a:p>
            <a:r>
              <a:rPr lang="en-US" dirty="0"/>
              <a:t>Release 1 (2003): </a:t>
            </a:r>
          </a:p>
          <a:p>
            <a:pPr lvl="1"/>
            <a:r>
              <a:rPr lang="en-US" dirty="0"/>
              <a:t>basic search, session, turnaway, journal full text usage</a:t>
            </a:r>
          </a:p>
          <a:p>
            <a:r>
              <a:rPr lang="en-US" dirty="0"/>
              <a:t>Release 2 (2005): </a:t>
            </a:r>
          </a:p>
          <a:p>
            <a:pPr lvl="1"/>
            <a:r>
              <a:rPr lang="en-US" dirty="0"/>
              <a:t>platform-wide use (DR3), consortia reports</a:t>
            </a:r>
          </a:p>
          <a:p>
            <a:r>
              <a:rPr lang="en-US" dirty="0"/>
              <a:t>SUSHI (2006):</a:t>
            </a:r>
          </a:p>
          <a:p>
            <a:pPr lvl="1"/>
            <a:r>
              <a:rPr lang="en-US" dirty="0"/>
              <a:t>automate harvesting</a:t>
            </a:r>
          </a:p>
          <a:p>
            <a:r>
              <a:rPr lang="en-US" dirty="0"/>
              <a:t>Release 3 (2009): </a:t>
            </a:r>
          </a:p>
          <a:p>
            <a:pPr lvl="1"/>
            <a:r>
              <a:rPr lang="en-US" dirty="0"/>
              <a:t>federated/automated searches, book report, journal archive and YOP</a:t>
            </a:r>
          </a:p>
          <a:p>
            <a:r>
              <a:rPr lang="en-US" dirty="0"/>
              <a:t>Release 4 (2013): </a:t>
            </a:r>
            <a:r>
              <a:rPr lang="en-US" sz="29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24 Reports!</a:t>
            </a:r>
          </a:p>
          <a:p>
            <a:pPr lvl="1"/>
            <a:r>
              <a:rPr lang="en-US" dirty="0"/>
              <a:t>journal GOA, book chapter report, use per collection, mobile use, platform (PR1), multimedia reports, </a:t>
            </a:r>
          </a:p>
          <a:p>
            <a:r>
              <a:rPr lang="en-US" dirty="0"/>
              <a:t>Release 5 (2019): </a:t>
            </a:r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Master Reports!</a:t>
            </a:r>
          </a:p>
          <a:p>
            <a:pPr lvl="1"/>
            <a:r>
              <a:rPr lang="en-US" dirty="0"/>
              <a:t>Revamp the Code of Practice! </a:t>
            </a:r>
          </a:p>
          <a:p>
            <a:pPr lvl="1"/>
            <a:r>
              <a:rPr lang="en-US" dirty="0"/>
              <a:t>New concepts, metrics, filters, and more!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5C4AA-D9C9-462B-B7F8-05B3D986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Brief History of COUNTER and SUSHI: The Evolution of Interdependent Standards. https://www.niso.org/niso-io/2016/12/brief-history-counter-and-sushi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9E233-F52B-4806-921D-715F5028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Content Placeholder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5D5FA55-1232-4438-B712-D41E242F48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91" y="478229"/>
            <a:ext cx="3265113" cy="5878121"/>
          </a:xfrm>
        </p:spPr>
      </p:pic>
    </p:spTree>
    <p:extLst>
      <p:ext uri="{BB962C8B-B14F-4D97-AF65-F5344CB8AC3E}">
        <p14:creationId xmlns:p14="http://schemas.microsoft.com/office/powerpoint/2010/main" val="358833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6292AA-B28D-4C0B-B96C-CCE9CC76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 Release 5: Four Master Reports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2A6191-3E66-433B-A421-8555A7775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Database Master Report (DR)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6A8FD6-4C34-4BF6-BF7C-42E35F7B1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Title Master Report (TR)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3F01-9705-444D-AD84-EC5D1789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:Figure8knot-math-square-alternate.svg</a:t>
            </a:r>
          </a:p>
          <a:p>
            <a:r>
              <a:rPr lang="en-US" dirty="0"/>
              <a:t>. AnonMoos [Public domain] https://commons.wikimedia.org/wiki/File:Figure8knot-math-square-alternate.svg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59AA-57B0-4128-A9BD-C38F2F0A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8777-8EF7-48FD-B4C5-E07DF9BBC6BC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9AFC11-B5A9-4076-9B53-D9081E09D5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9438" y="3849576"/>
            <a:ext cx="5689385" cy="2381107"/>
          </a:xfrm>
          <a:solidFill>
            <a:schemeClr val="accent2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Item Master Report (IR)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33B579-4876-4A2E-9B9B-2269E87C3D1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solidFill>
            <a:srgbClr val="AC75D5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Platform Master Report (PR)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11DCE7E1-E53D-4A9F-A1C9-AF419B994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674">
            <a:off x="5067612" y="2727186"/>
            <a:ext cx="2056777" cy="20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2804</Words>
  <Application>Microsoft Office PowerPoint</Application>
  <PresentationFormat>Widescreen</PresentationFormat>
  <Paragraphs>496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DengXian</vt:lpstr>
      <vt:lpstr>Arial</vt:lpstr>
      <vt:lpstr>Calibri</vt:lpstr>
      <vt:lpstr>Calibri Light</vt:lpstr>
      <vt:lpstr>Centaur</vt:lpstr>
      <vt:lpstr>Georgia</vt:lpstr>
      <vt:lpstr>MV Boli</vt:lpstr>
      <vt:lpstr>Office Theme</vt:lpstr>
      <vt:lpstr>Statistics – COUNTER and Other Measures that Matter</vt:lpstr>
      <vt:lpstr>COUNTER: Concepts, Overview, and Use Cases</vt:lpstr>
      <vt:lpstr>Project COUNTER Structure</vt:lpstr>
      <vt:lpstr>COUNTER Code of Practice (COP) is a set of technical specifications for platform vendors </vt:lpstr>
      <vt:lpstr>Translates interactions with interfaces and content into consistently reported statistics.   Does not interpret user intent.</vt:lpstr>
      <vt:lpstr>User actions mapped to COUNTER 5 metrics (JSTOR)</vt:lpstr>
      <vt:lpstr>PowerPoint Presentation</vt:lpstr>
      <vt:lpstr>COUNTER Progressing with the  Times</vt:lpstr>
      <vt:lpstr>COUNTER Release 5: Four Master Reports</vt:lpstr>
      <vt:lpstr>COUNTER R5: Twelve Standard Reports</vt:lpstr>
      <vt:lpstr>Standard Reports</vt:lpstr>
      <vt:lpstr>COUNTER R5 Reports: New Metrics, Concepts, and Terminology</vt:lpstr>
      <vt:lpstr>Attributes in R5 Reports: Lots of IDs and Titles</vt:lpstr>
      <vt:lpstr>Attributes in R5 Reports: Elements that Illuminate </vt:lpstr>
      <vt:lpstr>Data_Type</vt:lpstr>
      <vt:lpstr>Section_Type</vt:lpstr>
      <vt:lpstr>Access_Type</vt:lpstr>
      <vt:lpstr>Access_Method</vt:lpstr>
      <vt:lpstr>Metric_Type</vt:lpstr>
      <vt:lpstr>Investigations v Requests</vt:lpstr>
      <vt:lpstr>Total v Unique</vt:lpstr>
      <vt:lpstr>Requesting Reports via Forms: Atypon Example</vt:lpstr>
      <vt:lpstr>Filter for a Multitude of Custom Reports</vt:lpstr>
      <vt:lpstr>SUSHI: Auto Harvesting</vt:lpstr>
      <vt:lpstr>SUSHI Call URLs</vt:lpstr>
      <vt:lpstr>Use Cases: Simple(ish)</vt:lpstr>
      <vt:lpstr>Use Cases: Common</vt:lpstr>
      <vt:lpstr>Use Cases: Pivot Tables </vt:lpstr>
      <vt:lpstr>PowerPoint Presentation</vt:lpstr>
      <vt:lpstr>Data Sources</vt:lpstr>
      <vt:lpstr>Matching Data</vt:lpstr>
      <vt:lpstr>Merging Data Sources</vt:lpstr>
      <vt:lpstr>Analyze and Explore</vt:lpstr>
      <vt:lpstr>Use Cases: Impossible</vt:lpstr>
      <vt:lpstr>Some Problems Won’t Go Away</vt:lpstr>
      <vt:lpstr>Learn More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– COUNTER and Other Measures that Matter</dc:title>
  <dc:creator>Athena Hoeppner</dc:creator>
  <cp:lastModifiedBy>Athena Hoeppner</cp:lastModifiedBy>
  <cp:revision>1</cp:revision>
  <dcterms:created xsi:type="dcterms:W3CDTF">2020-02-24T18:51:57Z</dcterms:created>
  <dcterms:modified xsi:type="dcterms:W3CDTF">2020-02-24T19:09:45Z</dcterms:modified>
</cp:coreProperties>
</file>