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48" r:id="rId5"/>
  </p:sldMasterIdLst>
  <p:notesMasterIdLst>
    <p:notesMasterId r:id="rId22"/>
  </p:notesMasterIdLst>
  <p:sldIdLst>
    <p:sldId id="256" r:id="rId6"/>
    <p:sldId id="259" r:id="rId7"/>
    <p:sldId id="274" r:id="rId8"/>
    <p:sldId id="260" r:id="rId9"/>
    <p:sldId id="261" r:id="rId10"/>
    <p:sldId id="262" r:id="rId11"/>
    <p:sldId id="263" r:id="rId12"/>
    <p:sldId id="265" r:id="rId13"/>
    <p:sldId id="276" r:id="rId14"/>
    <p:sldId id="273" r:id="rId15"/>
    <p:sldId id="268" r:id="rId16"/>
    <p:sldId id="267" r:id="rId17"/>
    <p:sldId id="269" r:id="rId18"/>
    <p:sldId id="275" r:id="rId19"/>
    <p:sldId id="270" r:id="rId20"/>
    <p:sldId id="272" r:id="rId21"/>
  </p:sldIdLst>
  <p:sldSz cx="12192000" cy="6858000"/>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tBiyLV9iQ07pgIamfnoTXT9OJ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230"/>
    <a:srgbClr val="E6E6E6"/>
    <a:srgbClr val="FFFFFF"/>
    <a:srgbClr val="103D52"/>
    <a:srgbClr val="002262"/>
    <a:srgbClr val="001C50"/>
    <a:srgbClr val="828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F1141-1417-4EDD-A85B-6A49C8BF0E30}" v="81" dt="2020-02-23T15:32:59.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73615" autoAdjust="0"/>
  </p:normalViewPr>
  <p:slideViewPr>
    <p:cSldViewPr snapToGrid="0">
      <p:cViewPr varScale="1">
        <p:scale>
          <a:sx n="50" d="100"/>
          <a:sy n="50" d="100"/>
        </p:scale>
        <p:origin x="1436" y="44"/>
      </p:cViewPr>
      <p:guideLst/>
    </p:cSldViewPr>
  </p:slideViewPr>
  <p:notesTextViewPr>
    <p:cViewPr>
      <p:scale>
        <a:sx n="1" d="1"/>
        <a:sy n="1" d="1"/>
      </p:scale>
      <p:origin x="0" y="0"/>
    </p:cViewPr>
  </p:notesTextViewPr>
  <p:sorterViewPr>
    <p:cViewPr>
      <p:scale>
        <a:sx n="100" d="100"/>
        <a:sy n="100" d="100"/>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ena Hoeppner" userId="0f3e6898-91d3-44f5-983e-5b85ae69b717" providerId="ADAL" clId="{7AF2585F-E22E-4176-8289-32FC011980A0}"/>
    <pc:docChg chg="undo custSel mod addSld delSld modSld sldOrd">
      <pc:chgData name="Athena Hoeppner" userId="0f3e6898-91d3-44f5-983e-5b85ae69b717" providerId="ADAL" clId="{7AF2585F-E22E-4176-8289-32FC011980A0}" dt="2020-02-21T22:11:05.172" v="438" actId="1076"/>
      <pc:docMkLst>
        <pc:docMk/>
      </pc:docMkLst>
      <pc:sldChg chg="modSp">
        <pc:chgData name="Athena Hoeppner" userId="0f3e6898-91d3-44f5-983e-5b85ae69b717" providerId="ADAL" clId="{7AF2585F-E22E-4176-8289-32FC011980A0}" dt="2020-02-21T21:12:36.137" v="126" actId="20577"/>
        <pc:sldMkLst>
          <pc:docMk/>
          <pc:sldMk cId="0" sldId="256"/>
        </pc:sldMkLst>
        <pc:spChg chg="mod">
          <ac:chgData name="Athena Hoeppner" userId="0f3e6898-91d3-44f5-983e-5b85ae69b717" providerId="ADAL" clId="{7AF2585F-E22E-4176-8289-32FC011980A0}" dt="2020-02-21T21:12:36.137" v="126" actId="20577"/>
          <ac:spMkLst>
            <pc:docMk/>
            <pc:sldMk cId="0" sldId="256"/>
            <ac:spMk id="112" creationId="{00000000-0000-0000-0000-000000000000}"/>
          </ac:spMkLst>
        </pc:spChg>
      </pc:sldChg>
      <pc:sldChg chg="addSp delSp modSp del mod setBg modNotesTx">
        <pc:chgData name="Athena Hoeppner" userId="0f3e6898-91d3-44f5-983e-5b85ae69b717" providerId="ADAL" clId="{7AF2585F-E22E-4176-8289-32FC011980A0}" dt="2020-02-21T21:31:26.110" v="182" actId="2696"/>
        <pc:sldMkLst>
          <pc:docMk/>
          <pc:sldMk cId="0" sldId="257"/>
        </pc:sldMkLst>
        <pc:spChg chg="add del mod">
          <ac:chgData name="Athena Hoeppner" userId="0f3e6898-91d3-44f5-983e-5b85ae69b717" providerId="ADAL" clId="{7AF2585F-E22E-4176-8289-32FC011980A0}" dt="2020-02-21T21:28:23.252" v="136"/>
          <ac:spMkLst>
            <pc:docMk/>
            <pc:sldMk cId="0" sldId="257"/>
            <ac:spMk id="4" creationId="{CE104DF8-1F94-4E15-B0DF-10A4B918D049}"/>
          </ac:spMkLst>
        </pc:spChg>
        <pc:spChg chg="mod">
          <ac:chgData name="Athena Hoeppner" userId="0f3e6898-91d3-44f5-983e-5b85ae69b717" providerId="ADAL" clId="{7AF2585F-E22E-4176-8289-32FC011980A0}" dt="2020-02-21T21:29:38.621" v="150" actId="26606"/>
          <ac:spMkLst>
            <pc:docMk/>
            <pc:sldMk cId="0" sldId="257"/>
            <ac:spMk id="118" creationId="{00000000-0000-0000-0000-000000000000}"/>
          </ac:spMkLst>
        </pc:spChg>
        <pc:spChg chg="mod">
          <ac:chgData name="Athena Hoeppner" userId="0f3e6898-91d3-44f5-983e-5b85ae69b717" providerId="ADAL" clId="{7AF2585F-E22E-4176-8289-32FC011980A0}" dt="2020-02-21T21:29:38.621" v="150" actId="26606"/>
          <ac:spMkLst>
            <pc:docMk/>
            <pc:sldMk cId="0" sldId="257"/>
            <ac:spMk id="119" creationId="{00000000-0000-0000-0000-000000000000}"/>
          </ac:spMkLst>
        </pc:spChg>
        <pc:spChg chg="add del">
          <ac:chgData name="Athena Hoeppner" userId="0f3e6898-91d3-44f5-983e-5b85ae69b717" providerId="ADAL" clId="{7AF2585F-E22E-4176-8289-32FC011980A0}" dt="2020-02-21T21:29:38.621" v="150" actId="26606"/>
          <ac:spMkLst>
            <pc:docMk/>
            <pc:sldMk cId="0" sldId="257"/>
            <ac:spMk id="124" creationId="{3B9793F5-64E8-4BDB-986F-852C6FA6CA5B}"/>
          </ac:spMkLst>
        </pc:spChg>
        <pc:spChg chg="add del">
          <ac:chgData name="Athena Hoeppner" userId="0f3e6898-91d3-44f5-983e-5b85ae69b717" providerId="ADAL" clId="{7AF2585F-E22E-4176-8289-32FC011980A0}" dt="2020-02-21T21:29:38.621" v="150" actId="26606"/>
          <ac:spMkLst>
            <pc:docMk/>
            <pc:sldMk cId="0" sldId="257"/>
            <ac:spMk id="126" creationId="{9A2D6563-C921-43E3-960A-FCA5360D8DFD}"/>
          </ac:spMkLst>
        </pc:spChg>
        <pc:spChg chg="add del">
          <ac:chgData name="Athena Hoeppner" userId="0f3e6898-91d3-44f5-983e-5b85ae69b717" providerId="ADAL" clId="{7AF2585F-E22E-4176-8289-32FC011980A0}" dt="2020-02-21T21:29:38.621" v="150" actId="26606"/>
          <ac:spMkLst>
            <pc:docMk/>
            <pc:sldMk cId="0" sldId="257"/>
            <ac:spMk id="128" creationId="{AB4D2B16-FD2F-49E6-B755-313F214585B1}"/>
          </ac:spMkLst>
        </pc:spChg>
        <pc:spChg chg="add del">
          <ac:chgData name="Athena Hoeppner" userId="0f3e6898-91d3-44f5-983e-5b85ae69b717" providerId="ADAL" clId="{7AF2585F-E22E-4176-8289-32FC011980A0}" dt="2020-02-21T21:29:38.621" v="150" actId="26606"/>
          <ac:spMkLst>
            <pc:docMk/>
            <pc:sldMk cId="0" sldId="257"/>
            <ac:spMk id="130" creationId="{2A058240-2147-45E0-AEDC-7842EF6C324B}"/>
          </ac:spMkLst>
        </pc:spChg>
        <pc:spChg chg="add del">
          <ac:chgData name="Athena Hoeppner" userId="0f3e6898-91d3-44f5-983e-5b85ae69b717" providerId="ADAL" clId="{7AF2585F-E22E-4176-8289-32FC011980A0}" dt="2020-02-21T21:29:38.621" v="150" actId="26606"/>
          <ac:spMkLst>
            <pc:docMk/>
            <pc:sldMk cId="0" sldId="257"/>
            <ac:spMk id="132" creationId="{7F961BAD-31DD-46AB-9D13-558EC49E8792}"/>
          </ac:spMkLst>
        </pc:spChg>
        <pc:spChg chg="add del">
          <ac:chgData name="Athena Hoeppner" userId="0f3e6898-91d3-44f5-983e-5b85ae69b717" providerId="ADAL" clId="{7AF2585F-E22E-4176-8289-32FC011980A0}" dt="2020-02-21T21:29:38.621" v="150" actId="26606"/>
          <ac:spMkLst>
            <pc:docMk/>
            <pc:sldMk cId="0" sldId="257"/>
            <ac:spMk id="134" creationId="{F9836921-C8BE-42F1-A4AD-7D4B4E7FD8DF}"/>
          </ac:spMkLst>
        </pc:spChg>
        <pc:picChg chg="add del mod">
          <ac:chgData name="Athena Hoeppner" userId="0f3e6898-91d3-44f5-983e-5b85ae69b717" providerId="ADAL" clId="{7AF2585F-E22E-4176-8289-32FC011980A0}" dt="2020-02-21T21:28:17.421" v="135"/>
          <ac:picMkLst>
            <pc:docMk/>
            <pc:sldMk cId="0" sldId="257"/>
            <ac:picMk id="3" creationId="{EEC36D42-BBFA-402A-9B42-ED7DDF58572B}"/>
          </ac:picMkLst>
        </pc:picChg>
        <pc:picChg chg="add mod">
          <ac:chgData name="Athena Hoeppner" userId="0f3e6898-91d3-44f5-983e-5b85ae69b717" providerId="ADAL" clId="{7AF2585F-E22E-4176-8289-32FC011980A0}" dt="2020-02-21T21:29:53.444" v="153" actId="14100"/>
          <ac:picMkLst>
            <pc:docMk/>
            <pc:sldMk cId="0" sldId="257"/>
            <ac:picMk id="7" creationId="{BFA8A93C-E5D2-4E02-90A3-C46FF51AC1A0}"/>
          </ac:picMkLst>
        </pc:picChg>
      </pc:sldChg>
      <pc:sldChg chg="del modNotesTx">
        <pc:chgData name="Athena Hoeppner" userId="0f3e6898-91d3-44f5-983e-5b85ae69b717" providerId="ADAL" clId="{7AF2585F-E22E-4176-8289-32FC011980A0}" dt="2020-02-21T21:05:33.130" v="42" actId="2696"/>
        <pc:sldMkLst>
          <pc:docMk/>
          <pc:sldMk cId="0" sldId="258"/>
        </pc:sldMkLst>
      </pc:sldChg>
      <pc:sldChg chg="modSp">
        <pc:chgData name="Athena Hoeppner" userId="0f3e6898-91d3-44f5-983e-5b85ae69b717" providerId="ADAL" clId="{7AF2585F-E22E-4176-8289-32FC011980A0}" dt="2020-02-21T21:16:21.829" v="132" actId="20577"/>
        <pc:sldMkLst>
          <pc:docMk/>
          <pc:sldMk cId="0" sldId="259"/>
        </pc:sldMkLst>
        <pc:spChg chg="mod">
          <ac:chgData name="Athena Hoeppner" userId="0f3e6898-91d3-44f5-983e-5b85ae69b717" providerId="ADAL" clId="{7AF2585F-E22E-4176-8289-32FC011980A0}" dt="2020-02-21T21:16:21.829" v="132" actId="20577"/>
          <ac:spMkLst>
            <pc:docMk/>
            <pc:sldMk cId="0" sldId="259"/>
            <ac:spMk id="132" creationId="{00000000-0000-0000-0000-000000000000}"/>
          </ac:spMkLst>
        </pc:spChg>
      </pc:sldChg>
      <pc:sldChg chg="addSp delSp modSp mod setBg modNotesTx">
        <pc:chgData name="Athena Hoeppner" userId="0f3e6898-91d3-44f5-983e-5b85ae69b717" providerId="ADAL" clId="{7AF2585F-E22E-4176-8289-32FC011980A0}" dt="2020-02-21T21:40:04.798" v="249" actId="114"/>
        <pc:sldMkLst>
          <pc:docMk/>
          <pc:sldMk cId="0" sldId="261"/>
        </pc:sldMkLst>
        <pc:spChg chg="mod">
          <ac:chgData name="Athena Hoeppner" userId="0f3e6898-91d3-44f5-983e-5b85ae69b717" providerId="ADAL" clId="{7AF2585F-E22E-4176-8289-32FC011980A0}" dt="2020-02-21T21:38:52.316" v="239" actId="26606"/>
          <ac:spMkLst>
            <pc:docMk/>
            <pc:sldMk cId="0" sldId="261"/>
            <ac:spMk id="2" creationId="{2DE4CCCF-B43F-4C10-93BF-E238E73CBF08}"/>
          </ac:spMkLst>
        </pc:spChg>
        <pc:spChg chg="add del mod">
          <ac:chgData name="Athena Hoeppner" userId="0f3e6898-91d3-44f5-983e-5b85ae69b717" providerId="ADAL" clId="{7AF2585F-E22E-4176-8289-32FC011980A0}" dt="2020-02-21T21:40:04.798" v="249" actId="114"/>
          <ac:spMkLst>
            <pc:docMk/>
            <pc:sldMk cId="0" sldId="261"/>
            <ac:spMk id="3" creationId="{9948C126-D868-4751-8B7D-5EDD76524078}"/>
          </ac:spMkLst>
        </pc:spChg>
        <pc:spChg chg="add del mod">
          <ac:chgData name="Athena Hoeppner" userId="0f3e6898-91d3-44f5-983e-5b85ae69b717" providerId="ADAL" clId="{7AF2585F-E22E-4176-8289-32FC011980A0}" dt="2020-02-21T21:37:28.581" v="225" actId="478"/>
          <ac:spMkLst>
            <pc:docMk/>
            <pc:sldMk cId="0" sldId="261"/>
            <ac:spMk id="5" creationId="{E1373980-9266-437D-B73A-DBE353B47E69}"/>
          </ac:spMkLst>
        </pc:spChg>
        <pc:spChg chg="add del mod">
          <ac:chgData name="Athena Hoeppner" userId="0f3e6898-91d3-44f5-983e-5b85ae69b717" providerId="ADAL" clId="{7AF2585F-E22E-4176-8289-32FC011980A0}" dt="2020-02-21T21:38:09.037" v="231"/>
          <ac:spMkLst>
            <pc:docMk/>
            <pc:sldMk cId="0" sldId="261"/>
            <ac:spMk id="6" creationId="{3D1EDAFB-2E5E-4E18-AE77-0417D78471F7}"/>
          </ac:spMkLst>
        </pc:spChg>
        <pc:spChg chg="add del">
          <ac:chgData name="Athena Hoeppner" userId="0f3e6898-91d3-44f5-983e-5b85ae69b717" providerId="ADAL" clId="{7AF2585F-E22E-4176-8289-32FC011980A0}" dt="2020-02-21T21:38:02.400" v="230"/>
          <ac:spMkLst>
            <pc:docMk/>
            <pc:sldMk cId="0" sldId="261"/>
            <ac:spMk id="7" creationId="{A6032BF5-40FA-47FD-8AE8-C5313ECBE55B}"/>
          </ac:spMkLst>
        </pc:spChg>
        <pc:spChg chg="mod">
          <ac:chgData name="Athena Hoeppner" userId="0f3e6898-91d3-44f5-983e-5b85ae69b717" providerId="ADAL" clId="{7AF2585F-E22E-4176-8289-32FC011980A0}" dt="2020-02-21T21:39:19.074" v="241" actId="2711"/>
          <ac:spMkLst>
            <pc:docMk/>
            <pc:sldMk cId="0" sldId="261"/>
            <ac:spMk id="147" creationId="{00000000-0000-0000-0000-000000000000}"/>
          </ac:spMkLst>
        </pc:spChg>
        <pc:picChg chg="add mod ord">
          <ac:chgData name="Athena Hoeppner" userId="0f3e6898-91d3-44f5-983e-5b85ae69b717" providerId="ADAL" clId="{7AF2585F-E22E-4176-8289-32FC011980A0}" dt="2020-02-21T21:38:52.316" v="239" actId="26606"/>
          <ac:picMkLst>
            <pc:docMk/>
            <pc:sldMk cId="0" sldId="261"/>
            <ac:picMk id="9" creationId="{984E3C05-0AF9-4BC7-97B1-87B94FC5186A}"/>
          </ac:picMkLst>
        </pc:picChg>
        <pc:cxnChg chg="add">
          <ac:chgData name="Athena Hoeppner" userId="0f3e6898-91d3-44f5-983e-5b85ae69b717" providerId="ADAL" clId="{7AF2585F-E22E-4176-8289-32FC011980A0}" dt="2020-02-21T21:38:52.316" v="239" actId="26606"/>
          <ac:cxnSpMkLst>
            <pc:docMk/>
            <pc:sldMk cId="0" sldId="261"/>
            <ac:cxnSpMk id="88" creationId="{A7F400EE-A8A5-48AF-B4D6-291B52C6F0B0}"/>
          </ac:cxnSpMkLst>
        </pc:cxnChg>
      </pc:sldChg>
      <pc:sldChg chg="addSp delSp modSp mod setBg modNotesTx">
        <pc:chgData name="Athena Hoeppner" userId="0f3e6898-91d3-44f5-983e-5b85ae69b717" providerId="ADAL" clId="{7AF2585F-E22E-4176-8289-32FC011980A0}" dt="2020-02-21T22:11:05.172" v="438" actId="1076"/>
        <pc:sldMkLst>
          <pc:docMk/>
          <pc:sldMk cId="0" sldId="262"/>
        </pc:sldMkLst>
        <pc:spChg chg="mod ord">
          <ac:chgData name="Athena Hoeppner" userId="0f3e6898-91d3-44f5-983e-5b85ae69b717" providerId="ADAL" clId="{7AF2585F-E22E-4176-8289-32FC011980A0}" dt="2020-02-21T22:08:35.324" v="415"/>
          <ac:spMkLst>
            <pc:docMk/>
            <pc:sldMk cId="0" sldId="262"/>
            <ac:spMk id="2" creationId="{4FD3B25D-1413-43A6-B24C-8B77F48B74A2}"/>
          </ac:spMkLst>
        </pc:spChg>
        <pc:spChg chg="add del mod">
          <ac:chgData name="Athena Hoeppner" userId="0f3e6898-91d3-44f5-983e-5b85ae69b717" providerId="ADAL" clId="{7AF2585F-E22E-4176-8289-32FC011980A0}" dt="2020-02-21T21:59:14.795" v="312"/>
          <ac:spMkLst>
            <pc:docMk/>
            <pc:sldMk cId="0" sldId="262"/>
            <ac:spMk id="3" creationId="{398C2A19-1ACF-4BA0-A17E-30AD576990D0}"/>
          </ac:spMkLst>
        </pc:spChg>
        <pc:spChg chg="add del mod">
          <ac:chgData name="Athena Hoeppner" userId="0f3e6898-91d3-44f5-983e-5b85ae69b717" providerId="ADAL" clId="{7AF2585F-E22E-4176-8289-32FC011980A0}" dt="2020-02-21T21:59:14.795" v="312"/>
          <ac:spMkLst>
            <pc:docMk/>
            <pc:sldMk cId="0" sldId="262"/>
            <ac:spMk id="4" creationId="{52C7F421-5A53-4336-9384-5303BA97A551}"/>
          </ac:spMkLst>
        </pc:spChg>
        <pc:spChg chg="add del mod">
          <ac:chgData name="Athena Hoeppner" userId="0f3e6898-91d3-44f5-983e-5b85ae69b717" providerId="ADAL" clId="{7AF2585F-E22E-4176-8289-32FC011980A0}" dt="2020-02-21T21:59:14.795" v="312"/>
          <ac:spMkLst>
            <pc:docMk/>
            <pc:sldMk cId="0" sldId="262"/>
            <ac:spMk id="6" creationId="{7CA85D1C-2E2B-4634-92E4-2FA2679AA95B}"/>
          </ac:spMkLst>
        </pc:spChg>
        <pc:spChg chg="add del mod">
          <ac:chgData name="Athena Hoeppner" userId="0f3e6898-91d3-44f5-983e-5b85ae69b717" providerId="ADAL" clId="{7AF2585F-E22E-4176-8289-32FC011980A0}" dt="2020-02-21T22:06:38.008" v="396"/>
          <ac:spMkLst>
            <pc:docMk/>
            <pc:sldMk cId="0" sldId="262"/>
            <ac:spMk id="9" creationId="{65DF9F46-DD17-42E5-936D-E05C41E619AF}"/>
          </ac:spMkLst>
        </pc:spChg>
        <pc:spChg chg="add del mod">
          <ac:chgData name="Athena Hoeppner" userId="0f3e6898-91d3-44f5-983e-5b85ae69b717" providerId="ADAL" clId="{7AF2585F-E22E-4176-8289-32FC011980A0}" dt="2020-02-21T22:06:43.581" v="398"/>
          <ac:spMkLst>
            <pc:docMk/>
            <pc:sldMk cId="0" sldId="262"/>
            <ac:spMk id="10" creationId="{C9CCF8BC-BA36-43D5-8CF3-D79D2F5B55DB}"/>
          </ac:spMkLst>
        </pc:spChg>
        <pc:spChg chg="add del mod">
          <ac:chgData name="Athena Hoeppner" userId="0f3e6898-91d3-44f5-983e-5b85ae69b717" providerId="ADAL" clId="{7AF2585F-E22E-4176-8289-32FC011980A0}" dt="2020-02-21T22:08:46.562" v="417"/>
          <ac:spMkLst>
            <pc:docMk/>
            <pc:sldMk cId="0" sldId="262"/>
            <ac:spMk id="13" creationId="{38C6C88F-DFE8-448B-A6C9-3096997017FA}"/>
          </ac:spMkLst>
        </pc:spChg>
        <pc:spChg chg="add mod">
          <ac:chgData name="Athena Hoeppner" userId="0f3e6898-91d3-44f5-983e-5b85ae69b717" providerId="ADAL" clId="{7AF2585F-E22E-4176-8289-32FC011980A0}" dt="2020-02-21T22:10:45.606" v="436" actId="948"/>
          <ac:spMkLst>
            <pc:docMk/>
            <pc:sldMk cId="0" sldId="262"/>
            <ac:spMk id="16" creationId="{1D83C168-BA37-44F2-BC44-8D5EB439E13D}"/>
          </ac:spMkLst>
        </pc:spChg>
        <pc:spChg chg="add del mod">
          <ac:chgData name="Athena Hoeppner" userId="0f3e6898-91d3-44f5-983e-5b85ae69b717" providerId="ADAL" clId="{7AF2585F-E22E-4176-8289-32FC011980A0}" dt="2020-02-21T22:10:06.625" v="432" actId="478"/>
          <ac:spMkLst>
            <pc:docMk/>
            <pc:sldMk cId="0" sldId="262"/>
            <ac:spMk id="31" creationId="{DA92285B-8FE4-46A0-B825-BFEED465C5FB}"/>
          </ac:spMkLst>
        </pc:spChg>
        <pc:spChg chg="add del">
          <ac:chgData name="Athena Hoeppner" userId="0f3e6898-91d3-44f5-983e-5b85ae69b717" providerId="ADAL" clId="{7AF2585F-E22E-4176-8289-32FC011980A0}" dt="2020-02-21T21:52:07.808" v="258" actId="26606"/>
          <ac:spMkLst>
            <pc:docMk/>
            <pc:sldMk cId="0" sldId="262"/>
            <ac:spMk id="95" creationId="{7FEAE179-C525-48F3-AD47-0E9E2B6F2E2E}"/>
          </ac:spMkLst>
        </pc:spChg>
        <pc:spChg chg="add del">
          <ac:chgData name="Athena Hoeppner" userId="0f3e6898-91d3-44f5-983e-5b85ae69b717" providerId="ADAL" clId="{7AF2585F-E22E-4176-8289-32FC011980A0}" dt="2020-02-21T21:52:07.808" v="258" actId="26606"/>
          <ac:spMkLst>
            <pc:docMk/>
            <pc:sldMk cId="0" sldId="262"/>
            <ac:spMk id="97" creationId="{95C8260E-968F-44E8-A823-ABB431311926}"/>
          </ac:spMkLst>
        </pc:spChg>
        <pc:spChg chg="add del">
          <ac:chgData name="Athena Hoeppner" userId="0f3e6898-91d3-44f5-983e-5b85ae69b717" providerId="ADAL" clId="{7AF2585F-E22E-4176-8289-32FC011980A0}" dt="2020-02-21T21:52:07.808" v="258" actId="26606"/>
          <ac:spMkLst>
            <pc:docMk/>
            <pc:sldMk cId="0" sldId="262"/>
            <ac:spMk id="99" creationId="{2C1BBA94-3F40-40AA-8BB9-E69E25E537C1}"/>
          </ac:spMkLst>
        </pc:spChg>
        <pc:spChg chg="add del">
          <ac:chgData name="Athena Hoeppner" userId="0f3e6898-91d3-44f5-983e-5b85ae69b717" providerId="ADAL" clId="{7AF2585F-E22E-4176-8289-32FC011980A0}" dt="2020-02-21T21:52:07.808" v="258" actId="26606"/>
          <ac:spMkLst>
            <pc:docMk/>
            <pc:sldMk cId="0" sldId="262"/>
            <ac:spMk id="101" creationId="{FE43805F-24A6-46A4-B19B-54F28347355C}"/>
          </ac:spMkLst>
        </pc:spChg>
        <pc:spChg chg="mod">
          <ac:chgData name="Athena Hoeppner" userId="0f3e6898-91d3-44f5-983e-5b85ae69b717" providerId="ADAL" clId="{7AF2585F-E22E-4176-8289-32FC011980A0}" dt="2020-02-21T21:57:57.381" v="307" actId="1076"/>
          <ac:spMkLst>
            <pc:docMk/>
            <pc:sldMk cId="0" sldId="262"/>
            <ac:spMk id="153" creationId="{00000000-0000-0000-0000-000000000000}"/>
          </ac:spMkLst>
        </pc:spChg>
        <pc:spChg chg="del mod ord">
          <ac:chgData name="Athena Hoeppner" userId="0f3e6898-91d3-44f5-983e-5b85ae69b717" providerId="ADAL" clId="{7AF2585F-E22E-4176-8289-32FC011980A0}" dt="2020-02-21T22:09:03.519" v="424"/>
          <ac:spMkLst>
            <pc:docMk/>
            <pc:sldMk cId="0" sldId="262"/>
            <ac:spMk id="154" creationId="{00000000-0000-0000-0000-000000000000}"/>
          </ac:spMkLst>
        </pc:spChg>
        <pc:spChg chg="add del">
          <ac:chgData name="Athena Hoeppner" userId="0f3e6898-91d3-44f5-983e-5b85ae69b717" providerId="ADAL" clId="{7AF2585F-E22E-4176-8289-32FC011980A0}" dt="2020-02-21T21:55:35.729" v="279" actId="26606"/>
          <ac:spMkLst>
            <pc:docMk/>
            <pc:sldMk cId="0" sldId="262"/>
            <ac:spMk id="157" creationId="{7FEAE179-C525-48F3-AD47-0E9E2B6F2E2E}"/>
          </ac:spMkLst>
        </pc:spChg>
        <pc:spChg chg="add del">
          <ac:chgData name="Athena Hoeppner" userId="0f3e6898-91d3-44f5-983e-5b85ae69b717" providerId="ADAL" clId="{7AF2585F-E22E-4176-8289-32FC011980A0}" dt="2020-02-21T21:55:35.729" v="279" actId="26606"/>
          <ac:spMkLst>
            <pc:docMk/>
            <pc:sldMk cId="0" sldId="262"/>
            <ac:spMk id="158" creationId="{95C8260E-968F-44E8-A823-ABB431311926}"/>
          </ac:spMkLst>
        </pc:spChg>
        <pc:spChg chg="add del">
          <ac:chgData name="Athena Hoeppner" userId="0f3e6898-91d3-44f5-983e-5b85ae69b717" providerId="ADAL" clId="{7AF2585F-E22E-4176-8289-32FC011980A0}" dt="2020-02-21T21:55:35.729" v="279" actId="26606"/>
          <ac:spMkLst>
            <pc:docMk/>
            <pc:sldMk cId="0" sldId="262"/>
            <ac:spMk id="159" creationId="{2C1BBA94-3F40-40AA-8BB9-E69E25E537C1}"/>
          </ac:spMkLst>
        </pc:spChg>
        <pc:spChg chg="add del">
          <ac:chgData name="Athena Hoeppner" userId="0f3e6898-91d3-44f5-983e-5b85ae69b717" providerId="ADAL" clId="{7AF2585F-E22E-4176-8289-32FC011980A0}" dt="2020-02-21T21:55:35.729" v="279" actId="26606"/>
          <ac:spMkLst>
            <pc:docMk/>
            <pc:sldMk cId="0" sldId="262"/>
            <ac:spMk id="160" creationId="{FE43805F-24A6-46A4-B19B-54F28347355C}"/>
          </ac:spMkLst>
        </pc:spChg>
        <pc:spChg chg="add del">
          <ac:chgData name="Athena Hoeppner" userId="0f3e6898-91d3-44f5-983e-5b85ae69b717" providerId="ADAL" clId="{7AF2585F-E22E-4176-8289-32FC011980A0}" dt="2020-02-21T21:55:47.279" v="281" actId="26606"/>
          <ac:spMkLst>
            <pc:docMk/>
            <pc:sldMk cId="0" sldId="262"/>
            <ac:spMk id="162" creationId="{4038CB10-1F5C-4D54-9DF7-12586DE5B007}"/>
          </ac:spMkLst>
        </pc:spChg>
        <pc:spChg chg="add del">
          <ac:chgData name="Athena Hoeppner" userId="0f3e6898-91d3-44f5-983e-5b85ae69b717" providerId="ADAL" clId="{7AF2585F-E22E-4176-8289-32FC011980A0}" dt="2020-02-21T21:55:47.279" v="281" actId="26606"/>
          <ac:spMkLst>
            <pc:docMk/>
            <pc:sldMk cId="0" sldId="262"/>
            <ac:spMk id="163" creationId="{73ED6512-6858-4552-B699-9A97FE9A4EA2}"/>
          </ac:spMkLst>
        </pc:spChg>
        <pc:picChg chg="add del mod ord">
          <ac:chgData name="Athena Hoeppner" userId="0f3e6898-91d3-44f5-983e-5b85ae69b717" providerId="ADAL" clId="{7AF2585F-E22E-4176-8289-32FC011980A0}" dt="2020-02-21T21:52:46.547" v="261"/>
          <ac:picMkLst>
            <pc:docMk/>
            <pc:sldMk cId="0" sldId="262"/>
            <ac:picMk id="5" creationId="{F07605EB-C6A0-410F-AA39-70405DA24E06}"/>
          </ac:picMkLst>
        </pc:picChg>
        <pc:picChg chg="add del mod">
          <ac:chgData name="Athena Hoeppner" userId="0f3e6898-91d3-44f5-983e-5b85ae69b717" providerId="ADAL" clId="{7AF2585F-E22E-4176-8289-32FC011980A0}" dt="2020-02-21T22:06:41.507" v="397"/>
          <ac:picMkLst>
            <pc:docMk/>
            <pc:sldMk cId="0" sldId="262"/>
            <ac:picMk id="8" creationId="{1D13C35C-8CDD-473C-984A-68BFF8EB3AC0}"/>
          </ac:picMkLst>
        </pc:picChg>
        <pc:picChg chg="add del mod ord modCrop">
          <ac:chgData name="Athena Hoeppner" userId="0f3e6898-91d3-44f5-983e-5b85ae69b717" providerId="ADAL" clId="{7AF2585F-E22E-4176-8289-32FC011980A0}" dt="2020-02-21T21:59:12.890" v="311" actId="478"/>
          <ac:picMkLst>
            <pc:docMk/>
            <pc:sldMk cId="0" sldId="262"/>
            <ac:picMk id="11" creationId="{58FE6F01-ECFB-42D4-89B3-C007D7BCD324}"/>
          </ac:picMkLst>
        </pc:picChg>
        <pc:picChg chg="add mod">
          <ac:chgData name="Athena Hoeppner" userId="0f3e6898-91d3-44f5-983e-5b85ae69b717" providerId="ADAL" clId="{7AF2585F-E22E-4176-8289-32FC011980A0}" dt="2020-02-21T22:11:05.172" v="438" actId="1076"/>
          <ac:picMkLst>
            <pc:docMk/>
            <pc:sldMk cId="0" sldId="262"/>
            <ac:picMk id="15" creationId="{5B6C06C7-7B92-4484-9921-7C15A9AB9FF3}"/>
          </ac:picMkLst>
        </pc:picChg>
        <pc:picChg chg="add del mod">
          <ac:chgData name="Athena Hoeppner" userId="0f3e6898-91d3-44f5-983e-5b85ae69b717" providerId="ADAL" clId="{7AF2585F-E22E-4176-8289-32FC011980A0}" dt="2020-02-21T22:08:43.803" v="416" actId="478"/>
          <ac:picMkLst>
            <pc:docMk/>
            <pc:sldMk cId="0" sldId="262"/>
            <ac:picMk id="25" creationId="{4315C0CF-E826-4241-80D9-3287C0946D65}"/>
          </ac:picMkLst>
        </pc:picChg>
        <pc:cxnChg chg="add del">
          <ac:chgData name="Athena Hoeppner" userId="0f3e6898-91d3-44f5-983e-5b85ae69b717" providerId="ADAL" clId="{7AF2585F-E22E-4176-8289-32FC011980A0}" dt="2020-02-21T21:52:35.641" v="260" actId="26606"/>
          <ac:cxnSpMkLst>
            <pc:docMk/>
            <pc:sldMk cId="0" sldId="262"/>
            <ac:cxnSpMk id="156" creationId="{A7F400EE-A8A5-48AF-B4D6-291B52C6F0B0}"/>
          </ac:cxnSpMkLst>
        </pc:cxnChg>
      </pc:sldChg>
      <pc:sldChg chg="addSp delSp modSp">
        <pc:chgData name="Athena Hoeppner" userId="0f3e6898-91d3-44f5-983e-5b85ae69b717" providerId="ADAL" clId="{7AF2585F-E22E-4176-8289-32FC011980A0}" dt="2020-02-21T22:02:10.579" v="347" actId="20577"/>
        <pc:sldMkLst>
          <pc:docMk/>
          <pc:sldMk cId="0" sldId="263"/>
        </pc:sldMkLst>
        <pc:spChg chg="add del mod">
          <ac:chgData name="Athena Hoeppner" userId="0f3e6898-91d3-44f5-983e-5b85ae69b717" providerId="ADAL" clId="{7AF2585F-E22E-4176-8289-32FC011980A0}" dt="2020-02-20T21:36:39.402" v="0"/>
          <ac:spMkLst>
            <pc:docMk/>
            <pc:sldMk cId="0" sldId="263"/>
            <ac:spMk id="2" creationId="{D3EEDE92-8165-47F0-917E-FFB95EC98C17}"/>
          </ac:spMkLst>
        </pc:spChg>
        <pc:spChg chg="add del mod">
          <ac:chgData name="Athena Hoeppner" userId="0f3e6898-91d3-44f5-983e-5b85ae69b717" providerId="ADAL" clId="{7AF2585F-E22E-4176-8289-32FC011980A0}" dt="2020-02-20T21:36:39.402" v="0"/>
          <ac:spMkLst>
            <pc:docMk/>
            <pc:sldMk cId="0" sldId="263"/>
            <ac:spMk id="3" creationId="{89510A81-ABB7-4290-B69D-106225C2BD74}"/>
          </ac:spMkLst>
        </pc:spChg>
        <pc:spChg chg="mod">
          <ac:chgData name="Athena Hoeppner" userId="0f3e6898-91d3-44f5-983e-5b85ae69b717" providerId="ADAL" clId="{7AF2585F-E22E-4176-8289-32FC011980A0}" dt="2020-02-21T22:02:10.579" v="347" actId="20577"/>
          <ac:spMkLst>
            <pc:docMk/>
            <pc:sldMk cId="0" sldId="263"/>
            <ac:spMk id="160" creationId="{00000000-0000-0000-0000-000000000000}"/>
          </ac:spMkLst>
        </pc:spChg>
        <pc:spChg chg="mod">
          <ac:chgData name="Athena Hoeppner" userId="0f3e6898-91d3-44f5-983e-5b85ae69b717" providerId="ADAL" clId="{7AF2585F-E22E-4176-8289-32FC011980A0}" dt="2020-02-20T21:36:55.981" v="4" actId="207"/>
          <ac:spMkLst>
            <pc:docMk/>
            <pc:sldMk cId="0" sldId="263"/>
            <ac:spMk id="161" creationId="{00000000-0000-0000-0000-000000000000}"/>
          </ac:spMkLst>
        </pc:spChg>
      </pc:sldChg>
      <pc:sldChg chg="modSp ord modNotesTx">
        <pc:chgData name="Athena Hoeppner" userId="0f3e6898-91d3-44f5-983e-5b85ae69b717" providerId="ADAL" clId="{7AF2585F-E22E-4176-8289-32FC011980A0}" dt="2020-02-21T22:02:35.317" v="390" actId="20577"/>
        <pc:sldMkLst>
          <pc:docMk/>
          <pc:sldMk cId="0" sldId="264"/>
        </pc:sldMkLst>
        <pc:spChg chg="mod">
          <ac:chgData name="Athena Hoeppner" userId="0f3e6898-91d3-44f5-983e-5b85ae69b717" providerId="ADAL" clId="{7AF2585F-E22E-4176-8289-32FC011980A0}" dt="2020-02-21T22:02:35.317" v="390" actId="20577"/>
          <ac:spMkLst>
            <pc:docMk/>
            <pc:sldMk cId="0" sldId="264"/>
            <ac:spMk id="167" creationId="{00000000-0000-0000-0000-000000000000}"/>
          </ac:spMkLst>
        </pc:spChg>
        <pc:spChg chg="mod">
          <ac:chgData name="Athena Hoeppner" userId="0f3e6898-91d3-44f5-983e-5b85ae69b717" providerId="ADAL" clId="{7AF2585F-E22E-4176-8289-32FC011980A0}" dt="2020-02-21T22:00:11.870" v="319" actId="1076"/>
          <ac:spMkLst>
            <pc:docMk/>
            <pc:sldMk cId="0" sldId="264"/>
            <ac:spMk id="168" creationId="{00000000-0000-0000-0000-000000000000}"/>
          </ac:spMkLst>
        </pc:spChg>
      </pc:sldChg>
      <pc:sldChg chg="modSp modNotesTx">
        <pc:chgData name="Athena Hoeppner" userId="0f3e6898-91d3-44f5-983e-5b85ae69b717" providerId="ADAL" clId="{7AF2585F-E22E-4176-8289-32FC011980A0}" dt="2020-02-21T22:02:22.393" v="372" actId="20577"/>
        <pc:sldMkLst>
          <pc:docMk/>
          <pc:sldMk cId="0" sldId="265"/>
        </pc:sldMkLst>
        <pc:spChg chg="mod">
          <ac:chgData name="Athena Hoeppner" userId="0f3e6898-91d3-44f5-983e-5b85ae69b717" providerId="ADAL" clId="{7AF2585F-E22E-4176-8289-32FC011980A0}" dt="2020-02-21T22:02:22.393" v="372" actId="20577"/>
          <ac:spMkLst>
            <pc:docMk/>
            <pc:sldMk cId="0" sldId="265"/>
            <ac:spMk id="174" creationId="{00000000-0000-0000-0000-000000000000}"/>
          </ac:spMkLst>
        </pc:spChg>
        <pc:spChg chg="mod">
          <ac:chgData name="Athena Hoeppner" userId="0f3e6898-91d3-44f5-983e-5b85ae69b717" providerId="ADAL" clId="{7AF2585F-E22E-4176-8289-32FC011980A0}" dt="2020-02-20T21:37:12.080" v="8" actId="115"/>
          <ac:spMkLst>
            <pc:docMk/>
            <pc:sldMk cId="0" sldId="265"/>
            <ac:spMk id="175" creationId="{00000000-0000-0000-0000-000000000000}"/>
          </ac:spMkLst>
        </pc:spChg>
      </pc:sldChg>
      <pc:sldChg chg="modNotesTx">
        <pc:chgData name="Athena Hoeppner" userId="0f3e6898-91d3-44f5-983e-5b85ae69b717" providerId="ADAL" clId="{7AF2585F-E22E-4176-8289-32FC011980A0}" dt="2020-02-21T21:06:44.002" v="60" actId="20577"/>
        <pc:sldMkLst>
          <pc:docMk/>
          <pc:sldMk cId="0" sldId="267"/>
        </pc:sldMkLst>
      </pc:sldChg>
      <pc:sldChg chg="modNotesTx">
        <pc:chgData name="Athena Hoeppner" userId="0f3e6898-91d3-44f5-983e-5b85ae69b717" providerId="ADAL" clId="{7AF2585F-E22E-4176-8289-32FC011980A0}" dt="2020-02-21T21:07:03.543" v="68" actId="20577"/>
        <pc:sldMkLst>
          <pc:docMk/>
          <pc:sldMk cId="0" sldId="268"/>
        </pc:sldMkLst>
      </pc:sldChg>
      <pc:sldChg chg="modSp modNotesTx">
        <pc:chgData name="Athena Hoeppner" userId="0f3e6898-91d3-44f5-983e-5b85ae69b717" providerId="ADAL" clId="{7AF2585F-E22E-4176-8289-32FC011980A0}" dt="2020-02-21T21:09:15.809" v="110" actId="27636"/>
        <pc:sldMkLst>
          <pc:docMk/>
          <pc:sldMk cId="0" sldId="269"/>
        </pc:sldMkLst>
        <pc:spChg chg="mod">
          <ac:chgData name="Athena Hoeppner" userId="0f3e6898-91d3-44f5-983e-5b85ae69b717" providerId="ADAL" clId="{7AF2585F-E22E-4176-8289-32FC011980A0}" dt="2020-02-21T21:09:15.809" v="110" actId="27636"/>
          <ac:spMkLst>
            <pc:docMk/>
            <pc:sldMk cId="0" sldId="269"/>
            <ac:spMk id="2" creationId="{CE1461B1-787D-42F9-99E5-30FF2DD77E6F}"/>
          </ac:spMkLst>
        </pc:spChg>
      </pc:sldChg>
      <pc:sldChg chg="modNotesTx">
        <pc:chgData name="Athena Hoeppner" userId="0f3e6898-91d3-44f5-983e-5b85ae69b717" providerId="ADAL" clId="{7AF2585F-E22E-4176-8289-32FC011980A0}" dt="2020-02-21T21:06:53.591" v="63" actId="20577"/>
        <pc:sldMkLst>
          <pc:docMk/>
          <pc:sldMk cId="2192324220" sldId="273"/>
        </pc:sldMkLst>
      </pc:sldChg>
      <pc:sldChg chg="addSp delSp modSp add">
        <pc:chgData name="Athena Hoeppner" userId="0f3e6898-91d3-44f5-983e-5b85ae69b717" providerId="ADAL" clId="{7AF2585F-E22E-4176-8289-32FC011980A0}" dt="2020-02-21T21:33:16.184" v="186"/>
        <pc:sldMkLst>
          <pc:docMk/>
          <pc:sldMk cId="1678053222" sldId="274"/>
        </pc:sldMkLst>
        <pc:spChg chg="add mod">
          <ac:chgData name="Athena Hoeppner" userId="0f3e6898-91d3-44f5-983e-5b85ae69b717" providerId="ADAL" clId="{7AF2585F-E22E-4176-8289-32FC011980A0}" dt="2020-02-21T21:31:18.633" v="181" actId="12"/>
          <ac:spMkLst>
            <pc:docMk/>
            <pc:sldMk cId="1678053222" sldId="274"/>
            <ac:spMk id="3" creationId="{80A01BB3-29F6-4180-97FE-1AE44C21D215}"/>
          </ac:spMkLst>
        </pc:spChg>
        <pc:spChg chg="add del mod">
          <ac:chgData name="Athena Hoeppner" userId="0f3e6898-91d3-44f5-983e-5b85ae69b717" providerId="ADAL" clId="{7AF2585F-E22E-4176-8289-32FC011980A0}" dt="2020-02-21T21:30:11.588" v="160"/>
          <ac:spMkLst>
            <pc:docMk/>
            <pc:sldMk cId="1678053222" sldId="274"/>
            <ac:spMk id="4" creationId="{803BC0C2-6977-40C7-BDA7-31948F9B9F97}"/>
          </ac:spMkLst>
        </pc:spChg>
        <pc:spChg chg="add del mod">
          <ac:chgData name="Athena Hoeppner" userId="0f3e6898-91d3-44f5-983e-5b85ae69b717" providerId="ADAL" clId="{7AF2585F-E22E-4176-8289-32FC011980A0}" dt="2020-02-21T21:30:11.588" v="160"/>
          <ac:spMkLst>
            <pc:docMk/>
            <pc:sldMk cId="1678053222" sldId="274"/>
            <ac:spMk id="5" creationId="{A7FBC2B0-FCAB-4545-85CB-780627994046}"/>
          </ac:spMkLst>
        </pc:spChg>
        <pc:spChg chg="add del mod">
          <ac:chgData name="Athena Hoeppner" userId="0f3e6898-91d3-44f5-983e-5b85ae69b717" providerId="ADAL" clId="{7AF2585F-E22E-4176-8289-32FC011980A0}" dt="2020-02-21T21:30:23.672" v="165"/>
          <ac:spMkLst>
            <pc:docMk/>
            <pc:sldMk cId="1678053222" sldId="274"/>
            <ac:spMk id="6" creationId="{A750B420-438F-452E-91E7-3DB141028F88}"/>
          </ac:spMkLst>
        </pc:spChg>
        <pc:spChg chg="mod">
          <ac:chgData name="Athena Hoeppner" userId="0f3e6898-91d3-44f5-983e-5b85ae69b717" providerId="ADAL" clId="{7AF2585F-E22E-4176-8289-32FC011980A0}" dt="2020-02-21T21:33:16.184" v="186"/>
          <ac:spMkLst>
            <pc:docMk/>
            <pc:sldMk cId="1678053222" sldId="274"/>
            <ac:spMk id="8" creationId="{5EA2A614-70D9-4E50-98C3-F823D0B7C0AB}"/>
          </ac:spMkLst>
        </pc:spChg>
        <pc:spChg chg="del mod">
          <ac:chgData name="Athena Hoeppner" userId="0f3e6898-91d3-44f5-983e-5b85ae69b717" providerId="ADAL" clId="{7AF2585F-E22E-4176-8289-32FC011980A0}" dt="2020-02-21T21:30:11.588" v="160"/>
          <ac:spMkLst>
            <pc:docMk/>
            <pc:sldMk cId="1678053222" sldId="274"/>
            <ac:spMk id="119" creationId="{00000000-0000-0000-0000-000000000000}"/>
          </ac:spMkLst>
        </pc:spChg>
        <pc:picChg chg="del">
          <ac:chgData name="Athena Hoeppner" userId="0f3e6898-91d3-44f5-983e-5b85ae69b717" providerId="ADAL" clId="{7AF2585F-E22E-4176-8289-32FC011980A0}" dt="2020-02-21T21:30:03.662" v="155" actId="478"/>
          <ac:picMkLst>
            <pc:docMk/>
            <pc:sldMk cId="1678053222" sldId="274"/>
            <ac:picMk id="7" creationId="{BFA8A93C-E5D2-4E02-90A3-C46FF51AC1A0}"/>
          </ac:picMkLst>
        </pc:picChg>
        <pc:picChg chg="add del">
          <ac:chgData name="Athena Hoeppner" userId="0f3e6898-91d3-44f5-983e-5b85ae69b717" providerId="ADAL" clId="{7AF2585F-E22E-4176-8289-32FC011980A0}" dt="2020-02-21T21:30:22.370" v="164"/>
          <ac:picMkLst>
            <pc:docMk/>
            <pc:sldMk cId="1678053222" sldId="274"/>
            <ac:picMk id="10" creationId="{C483600B-B0A0-4E7E-9589-4726F6623BB2}"/>
          </ac:picMkLst>
        </pc:picChg>
        <pc:picChg chg="add mod">
          <ac:chgData name="Athena Hoeppner" userId="0f3e6898-91d3-44f5-983e-5b85ae69b717" providerId="ADAL" clId="{7AF2585F-E22E-4176-8289-32FC011980A0}" dt="2020-02-21T21:30:45.484" v="168" actId="14100"/>
          <ac:picMkLst>
            <pc:docMk/>
            <pc:sldMk cId="1678053222" sldId="274"/>
            <ac:picMk id="11" creationId="{EB8822AF-B333-4C2C-9E32-7518D5C6E01D}"/>
          </ac:picMkLst>
        </pc:picChg>
      </pc:sldChg>
      <pc:sldChg chg="addSp delSp modSp add del ord">
        <pc:chgData name="Athena Hoeppner" userId="0f3e6898-91d3-44f5-983e-5b85ae69b717" providerId="ADAL" clId="{7AF2585F-E22E-4176-8289-32FC011980A0}" dt="2020-02-21T22:02:52.966" v="391" actId="2696"/>
        <pc:sldMkLst>
          <pc:docMk/>
          <pc:sldMk cId="1570182424" sldId="275"/>
        </pc:sldMkLst>
        <pc:spChg chg="del">
          <ac:chgData name="Athena Hoeppner" userId="0f3e6898-91d3-44f5-983e-5b85ae69b717" providerId="ADAL" clId="{7AF2585F-E22E-4176-8289-32FC011980A0}" dt="2020-02-21T21:48:36.989" v="251"/>
          <ac:spMkLst>
            <pc:docMk/>
            <pc:sldMk cId="1570182424" sldId="275"/>
            <ac:spMk id="3" creationId="{558D2B1C-C53D-41E4-8DEA-CDD003A9A3F3}"/>
          </ac:spMkLst>
        </pc:spChg>
        <pc:spChg chg="add mod">
          <ac:chgData name="Athena Hoeppner" userId="0f3e6898-91d3-44f5-983e-5b85ae69b717" providerId="ADAL" clId="{7AF2585F-E22E-4176-8289-32FC011980A0}" dt="2020-02-21T21:51:33.796" v="255"/>
          <ac:spMkLst>
            <pc:docMk/>
            <pc:sldMk cId="1570182424" sldId="275"/>
            <ac:spMk id="7" creationId="{216EFCE8-4CF7-458C-B7C2-496458797806}"/>
          </ac:spMkLst>
        </pc:spChg>
        <pc:picChg chg="add del mod">
          <ac:chgData name="Athena Hoeppner" userId="0f3e6898-91d3-44f5-983e-5b85ae69b717" providerId="ADAL" clId="{7AF2585F-E22E-4176-8289-32FC011980A0}" dt="2020-02-21T21:51:33.796" v="255"/>
          <ac:picMkLst>
            <pc:docMk/>
            <pc:sldMk cId="1570182424" sldId="275"/>
            <ac:picMk id="6" creationId="{6F197CCA-B56A-4B8F-941C-509D3481726F}"/>
          </ac:picMkLst>
        </pc:picChg>
      </pc:sldChg>
    </pc:docChg>
  </pc:docChgLst>
  <pc:docChgLst>
    <pc:chgData name="Athena Hoeppner" userId="0f3e6898-91d3-44f5-983e-5b85ae69b717" providerId="ADAL" clId="{4938D258-6B79-4AD2-83C6-414250FE5786}"/>
    <pc:docChg chg="undo custSel modSld sldOrd modMainMaster">
      <pc:chgData name="Athena Hoeppner" userId="0f3e6898-91d3-44f5-983e-5b85ae69b717" providerId="ADAL" clId="{4938D258-6B79-4AD2-83C6-414250FE5786}" dt="2020-02-14T22:11:27.758" v="155" actId="6549"/>
      <pc:docMkLst>
        <pc:docMk/>
      </pc:docMkLst>
      <pc:sldChg chg="addSp delSp modSp">
        <pc:chgData name="Athena Hoeppner" userId="0f3e6898-91d3-44f5-983e-5b85ae69b717" providerId="ADAL" clId="{4938D258-6B79-4AD2-83C6-414250FE5786}" dt="2020-02-14T22:11:27.758" v="155" actId="6549"/>
        <pc:sldMkLst>
          <pc:docMk/>
          <pc:sldMk cId="0" sldId="264"/>
        </pc:sldMkLst>
        <pc:spChg chg="add del mod">
          <ac:chgData name="Athena Hoeppner" userId="0f3e6898-91d3-44f5-983e-5b85ae69b717" providerId="ADAL" clId="{4938D258-6B79-4AD2-83C6-414250FE5786}" dt="2020-02-14T22:10:59.552" v="128"/>
          <ac:spMkLst>
            <pc:docMk/>
            <pc:sldMk cId="0" sldId="264"/>
            <ac:spMk id="4" creationId="{8DE14609-AED0-400D-932B-F6161C036722}"/>
          </ac:spMkLst>
        </pc:spChg>
        <pc:spChg chg="add del mod">
          <ac:chgData name="Athena Hoeppner" userId="0f3e6898-91d3-44f5-983e-5b85ae69b717" providerId="ADAL" clId="{4938D258-6B79-4AD2-83C6-414250FE5786}" dt="2020-02-14T22:10:59.552" v="128"/>
          <ac:spMkLst>
            <pc:docMk/>
            <pc:sldMk cId="0" sldId="264"/>
            <ac:spMk id="5" creationId="{0D223BF0-A747-4874-AD2A-031705A66EF5}"/>
          </ac:spMkLst>
        </pc:spChg>
        <pc:spChg chg="add del mod">
          <ac:chgData name="Athena Hoeppner" userId="0f3e6898-91d3-44f5-983e-5b85ae69b717" providerId="ADAL" clId="{4938D258-6B79-4AD2-83C6-414250FE5786}" dt="2020-02-14T22:10:57.528" v="127"/>
          <ac:spMkLst>
            <pc:docMk/>
            <pc:sldMk cId="0" sldId="264"/>
            <ac:spMk id="6" creationId="{917E7821-017E-40EF-BF25-D581C43EC6BC}"/>
          </ac:spMkLst>
        </pc:spChg>
        <pc:spChg chg="add del mod">
          <ac:chgData name="Athena Hoeppner" userId="0f3e6898-91d3-44f5-983e-5b85ae69b717" providerId="ADAL" clId="{4938D258-6B79-4AD2-83C6-414250FE5786}" dt="2020-02-14T22:10:57.528" v="127"/>
          <ac:spMkLst>
            <pc:docMk/>
            <pc:sldMk cId="0" sldId="264"/>
            <ac:spMk id="7" creationId="{22EA3FD3-99AE-4E7A-95E8-872692189D4A}"/>
          </ac:spMkLst>
        </pc:spChg>
        <pc:spChg chg="mod">
          <ac:chgData name="Athena Hoeppner" userId="0f3e6898-91d3-44f5-983e-5b85ae69b717" providerId="ADAL" clId="{4938D258-6B79-4AD2-83C6-414250FE5786}" dt="2020-02-14T22:11:27.758" v="155" actId="6549"/>
          <ac:spMkLst>
            <pc:docMk/>
            <pc:sldMk cId="0" sldId="264"/>
            <ac:spMk id="168" creationId="{00000000-0000-0000-0000-000000000000}"/>
          </ac:spMkLst>
        </pc:spChg>
      </pc:sldChg>
      <pc:sldChg chg="addSp delSp modSp ord">
        <pc:chgData name="Athena Hoeppner" userId="0f3e6898-91d3-44f5-983e-5b85ae69b717" providerId="ADAL" clId="{4938D258-6B79-4AD2-83C6-414250FE5786}" dt="2020-02-14T22:08:43.279" v="77" actId="14100"/>
        <pc:sldMkLst>
          <pc:docMk/>
          <pc:sldMk cId="0" sldId="267"/>
        </pc:sldMkLst>
        <pc:spChg chg="mod">
          <ac:chgData name="Athena Hoeppner" userId="0f3e6898-91d3-44f5-983e-5b85ae69b717" providerId="ADAL" clId="{4938D258-6B79-4AD2-83C6-414250FE5786}" dt="2020-02-14T22:08:28.794" v="74" actId="27636"/>
          <ac:spMkLst>
            <pc:docMk/>
            <pc:sldMk cId="0" sldId="267"/>
            <ac:spMk id="2" creationId="{25A7D4A9-BC53-47A0-8A44-AE9B3BC4C87C}"/>
          </ac:spMkLst>
        </pc:spChg>
        <pc:spChg chg="add del mod">
          <ac:chgData name="Athena Hoeppner" userId="0f3e6898-91d3-44f5-983e-5b85ae69b717" providerId="ADAL" clId="{4938D258-6B79-4AD2-83C6-414250FE5786}" dt="2020-02-14T22:08:28.742" v="73"/>
          <ac:spMkLst>
            <pc:docMk/>
            <pc:sldMk cId="0" sldId="267"/>
            <ac:spMk id="6" creationId="{4488353E-6640-4149-9998-5789CC1A9E09}"/>
          </ac:spMkLst>
        </pc:spChg>
        <pc:spChg chg="add del mod">
          <ac:chgData name="Athena Hoeppner" userId="0f3e6898-91d3-44f5-983e-5b85ae69b717" providerId="ADAL" clId="{4938D258-6B79-4AD2-83C6-414250FE5786}" dt="2020-02-14T22:08:28.742" v="73"/>
          <ac:spMkLst>
            <pc:docMk/>
            <pc:sldMk cId="0" sldId="267"/>
            <ac:spMk id="9" creationId="{68388B69-C038-4D60-85AD-2090CDD21641}"/>
          </ac:spMkLst>
        </pc:spChg>
        <pc:spChg chg="add del mod">
          <ac:chgData name="Athena Hoeppner" userId="0f3e6898-91d3-44f5-983e-5b85ae69b717" providerId="ADAL" clId="{4938D258-6B79-4AD2-83C6-414250FE5786}" dt="2020-02-14T22:08:28.742" v="73"/>
          <ac:spMkLst>
            <pc:docMk/>
            <pc:sldMk cId="0" sldId="267"/>
            <ac:spMk id="10" creationId="{3798F52C-46E1-4083-BCEB-2F627B5795DA}"/>
          </ac:spMkLst>
        </pc:spChg>
        <pc:picChg chg="mod">
          <ac:chgData name="Athena Hoeppner" userId="0f3e6898-91d3-44f5-983e-5b85ae69b717" providerId="ADAL" clId="{4938D258-6B79-4AD2-83C6-414250FE5786}" dt="2020-02-14T22:08:43.279" v="77" actId="14100"/>
          <ac:picMkLst>
            <pc:docMk/>
            <pc:sldMk cId="0" sldId="267"/>
            <ac:picMk id="8" creationId="{D186C3A9-EA86-49E2-A172-D194AF9390DB}"/>
          </ac:picMkLst>
        </pc:picChg>
      </pc:sldChg>
      <pc:sldChg chg="addSp delSp modSp">
        <pc:chgData name="Athena Hoeppner" userId="0f3e6898-91d3-44f5-983e-5b85ae69b717" providerId="ADAL" clId="{4938D258-6B79-4AD2-83C6-414250FE5786}" dt="2020-02-14T22:06:05.791" v="36" actId="1036"/>
        <pc:sldMkLst>
          <pc:docMk/>
          <pc:sldMk cId="0" sldId="268"/>
        </pc:sldMkLst>
        <pc:spChg chg="mod">
          <ac:chgData name="Athena Hoeppner" userId="0f3e6898-91d3-44f5-983e-5b85ae69b717" providerId="ADAL" clId="{4938D258-6B79-4AD2-83C6-414250FE5786}" dt="2020-02-14T22:05:18.452" v="20" actId="27636"/>
          <ac:spMkLst>
            <pc:docMk/>
            <pc:sldMk cId="0" sldId="268"/>
            <ac:spMk id="2" creationId="{B9CCD347-CE08-4871-B372-81239CB05616}"/>
          </ac:spMkLst>
        </pc:spChg>
        <pc:spChg chg="add del mod">
          <ac:chgData name="Athena Hoeppner" userId="0f3e6898-91d3-44f5-983e-5b85ae69b717" providerId="ADAL" clId="{4938D258-6B79-4AD2-83C6-414250FE5786}" dt="2020-02-14T22:05:18.401" v="19"/>
          <ac:spMkLst>
            <pc:docMk/>
            <pc:sldMk cId="0" sldId="268"/>
            <ac:spMk id="6" creationId="{554C585D-C46D-4F6A-A921-EA539C575EDF}"/>
          </ac:spMkLst>
        </pc:spChg>
        <pc:spChg chg="add del mod">
          <ac:chgData name="Athena Hoeppner" userId="0f3e6898-91d3-44f5-983e-5b85ae69b717" providerId="ADAL" clId="{4938D258-6B79-4AD2-83C6-414250FE5786}" dt="2020-02-14T22:05:18.401" v="19"/>
          <ac:spMkLst>
            <pc:docMk/>
            <pc:sldMk cId="0" sldId="268"/>
            <ac:spMk id="7" creationId="{0D17BC4D-4914-4BB7-B1F8-AB505E168AF0}"/>
          </ac:spMkLst>
        </pc:spChg>
        <pc:spChg chg="add del mod">
          <ac:chgData name="Athena Hoeppner" userId="0f3e6898-91d3-44f5-983e-5b85ae69b717" providerId="ADAL" clId="{4938D258-6B79-4AD2-83C6-414250FE5786}" dt="2020-02-14T22:05:18.401" v="19"/>
          <ac:spMkLst>
            <pc:docMk/>
            <pc:sldMk cId="0" sldId="268"/>
            <ac:spMk id="8" creationId="{455D7231-3A9B-480A-9E9C-EC0235F8320A}"/>
          </ac:spMkLst>
        </pc:spChg>
        <pc:spChg chg="mod">
          <ac:chgData name="Athena Hoeppner" userId="0f3e6898-91d3-44f5-983e-5b85ae69b717" providerId="ADAL" clId="{4938D258-6B79-4AD2-83C6-414250FE5786}" dt="2020-02-14T22:03:52.886" v="1" actId="403"/>
          <ac:spMkLst>
            <pc:docMk/>
            <pc:sldMk cId="0" sldId="268"/>
            <ac:spMk id="199" creationId="{00000000-0000-0000-0000-000000000000}"/>
          </ac:spMkLst>
        </pc:spChg>
        <pc:picChg chg="mod modCrop">
          <ac:chgData name="Athena Hoeppner" userId="0f3e6898-91d3-44f5-983e-5b85ae69b717" providerId="ADAL" clId="{4938D258-6B79-4AD2-83C6-414250FE5786}" dt="2020-02-14T22:06:05.791" v="36" actId="1036"/>
          <ac:picMkLst>
            <pc:docMk/>
            <pc:sldMk cId="0" sldId="268"/>
            <ac:picMk id="10" creationId="{19260EE6-44CA-4AED-82DA-5B930A4A5A8E}"/>
          </ac:picMkLst>
        </pc:picChg>
      </pc:sldChg>
      <pc:sldChg chg="addSp delSp modSp">
        <pc:chgData name="Athena Hoeppner" userId="0f3e6898-91d3-44f5-983e-5b85ae69b717" providerId="ADAL" clId="{4938D258-6B79-4AD2-83C6-414250FE5786}" dt="2020-02-14T22:10:39.617" v="124" actId="20577"/>
        <pc:sldMkLst>
          <pc:docMk/>
          <pc:sldMk cId="0" sldId="269"/>
        </pc:sldMkLst>
        <pc:spChg chg="mod">
          <ac:chgData name="Athena Hoeppner" userId="0f3e6898-91d3-44f5-983e-5b85ae69b717" providerId="ADAL" clId="{4938D258-6B79-4AD2-83C6-414250FE5786}" dt="2020-02-14T22:10:39.617" v="124" actId="20577"/>
          <ac:spMkLst>
            <pc:docMk/>
            <pc:sldMk cId="0" sldId="269"/>
            <ac:spMk id="2" creationId="{CE1461B1-787D-42F9-99E5-30FF2DD77E6F}"/>
          </ac:spMkLst>
        </pc:spChg>
        <pc:spChg chg="add del mod">
          <ac:chgData name="Athena Hoeppner" userId="0f3e6898-91d3-44f5-983e-5b85ae69b717" providerId="ADAL" clId="{4938D258-6B79-4AD2-83C6-414250FE5786}" dt="2020-02-14T22:09:01.999" v="81"/>
          <ac:spMkLst>
            <pc:docMk/>
            <pc:sldMk cId="0" sldId="269"/>
            <ac:spMk id="10" creationId="{DC7C970C-2778-48FA-99C2-1A255FAE8246}"/>
          </ac:spMkLst>
        </pc:spChg>
        <pc:spChg chg="add del mod">
          <ac:chgData name="Athena Hoeppner" userId="0f3e6898-91d3-44f5-983e-5b85ae69b717" providerId="ADAL" clId="{4938D258-6B79-4AD2-83C6-414250FE5786}" dt="2020-02-14T22:09:01.999" v="81"/>
          <ac:spMkLst>
            <pc:docMk/>
            <pc:sldMk cId="0" sldId="269"/>
            <ac:spMk id="11" creationId="{270BF6FA-8FFF-4CEE-BE43-791C83FC3E10}"/>
          </ac:spMkLst>
        </pc:spChg>
        <pc:spChg chg="add del mod">
          <ac:chgData name="Athena Hoeppner" userId="0f3e6898-91d3-44f5-983e-5b85ae69b717" providerId="ADAL" clId="{4938D258-6B79-4AD2-83C6-414250FE5786}" dt="2020-02-14T22:09:01.999" v="81"/>
          <ac:spMkLst>
            <pc:docMk/>
            <pc:sldMk cId="0" sldId="269"/>
            <ac:spMk id="12" creationId="{44E6999B-4705-4DD6-B65D-6D9DE9B77F60}"/>
          </ac:spMkLst>
        </pc:spChg>
        <pc:spChg chg="add del mod">
          <ac:chgData name="Athena Hoeppner" userId="0f3e6898-91d3-44f5-983e-5b85ae69b717" providerId="ADAL" clId="{4938D258-6B79-4AD2-83C6-414250FE5786}" dt="2020-02-14T22:09:07.174" v="84"/>
          <ac:spMkLst>
            <pc:docMk/>
            <pc:sldMk cId="0" sldId="269"/>
            <ac:spMk id="13" creationId="{D74EB31B-3F3B-4E29-B876-7FA80A110D95}"/>
          </ac:spMkLst>
        </pc:spChg>
        <pc:spChg chg="add del mod">
          <ac:chgData name="Athena Hoeppner" userId="0f3e6898-91d3-44f5-983e-5b85ae69b717" providerId="ADAL" clId="{4938D258-6B79-4AD2-83C6-414250FE5786}" dt="2020-02-14T22:09:07.174" v="84"/>
          <ac:spMkLst>
            <pc:docMk/>
            <pc:sldMk cId="0" sldId="269"/>
            <ac:spMk id="14" creationId="{8B187955-7CF3-45FC-B94B-FEB35804710C}"/>
          </ac:spMkLst>
        </pc:spChg>
        <pc:spChg chg="add del mod">
          <ac:chgData name="Athena Hoeppner" userId="0f3e6898-91d3-44f5-983e-5b85ae69b717" providerId="ADAL" clId="{4938D258-6B79-4AD2-83C6-414250FE5786}" dt="2020-02-14T22:09:07.174" v="84"/>
          <ac:spMkLst>
            <pc:docMk/>
            <pc:sldMk cId="0" sldId="269"/>
            <ac:spMk id="15" creationId="{F44EFFA2-AA3D-4C4B-938D-83D588F89337}"/>
          </ac:spMkLst>
        </pc:spChg>
        <pc:picChg chg="mod">
          <ac:chgData name="Athena Hoeppner" userId="0f3e6898-91d3-44f5-983e-5b85ae69b717" providerId="ADAL" clId="{4938D258-6B79-4AD2-83C6-414250FE5786}" dt="2020-02-14T22:09:26.234" v="94" actId="1036"/>
          <ac:picMkLst>
            <pc:docMk/>
            <pc:sldMk cId="0" sldId="269"/>
            <ac:picMk id="7" creationId="{66B8FD79-01A4-4588-B507-8E82FA6D2F6B}"/>
          </ac:picMkLst>
        </pc:picChg>
      </pc:sldChg>
      <pc:sldChg chg="addSp delSp modSp">
        <pc:chgData name="Athena Hoeppner" userId="0f3e6898-91d3-44f5-983e-5b85ae69b717" providerId="ADAL" clId="{4938D258-6B79-4AD2-83C6-414250FE5786}" dt="2020-02-14T22:08:18.917" v="72" actId="1036"/>
        <pc:sldMkLst>
          <pc:docMk/>
          <pc:sldMk cId="2192324220" sldId="273"/>
        </pc:sldMkLst>
        <pc:spChg chg="mod">
          <ac:chgData name="Athena Hoeppner" userId="0f3e6898-91d3-44f5-983e-5b85ae69b717" providerId="ADAL" clId="{4938D258-6B79-4AD2-83C6-414250FE5786}" dt="2020-02-14T22:08:03.933" v="69" actId="14100"/>
          <ac:spMkLst>
            <pc:docMk/>
            <pc:sldMk cId="2192324220" sldId="273"/>
            <ac:spMk id="2" creationId="{F729F478-6F15-416A-8901-F7BCBD82CF6B}"/>
          </ac:spMkLst>
        </pc:spChg>
        <pc:spChg chg="add del mod">
          <ac:chgData name="Athena Hoeppner" userId="0f3e6898-91d3-44f5-983e-5b85ae69b717" providerId="ADAL" clId="{4938D258-6B79-4AD2-83C6-414250FE5786}" dt="2020-02-14T22:06:16.601" v="37"/>
          <ac:spMkLst>
            <pc:docMk/>
            <pc:sldMk cId="2192324220" sldId="273"/>
            <ac:spMk id="6" creationId="{2613D115-7B08-4FD1-9DB6-7891B3ABCCE8}"/>
          </ac:spMkLst>
        </pc:spChg>
        <pc:spChg chg="add del mod">
          <ac:chgData name="Athena Hoeppner" userId="0f3e6898-91d3-44f5-983e-5b85ae69b717" providerId="ADAL" clId="{4938D258-6B79-4AD2-83C6-414250FE5786}" dt="2020-02-14T22:06:16.601" v="37"/>
          <ac:spMkLst>
            <pc:docMk/>
            <pc:sldMk cId="2192324220" sldId="273"/>
            <ac:spMk id="9" creationId="{3ADB087B-24B0-4C4F-A49B-C84170C87F25}"/>
          </ac:spMkLst>
        </pc:spChg>
        <pc:spChg chg="add del mod">
          <ac:chgData name="Athena Hoeppner" userId="0f3e6898-91d3-44f5-983e-5b85ae69b717" providerId="ADAL" clId="{4938D258-6B79-4AD2-83C6-414250FE5786}" dt="2020-02-14T22:06:16.601" v="37"/>
          <ac:spMkLst>
            <pc:docMk/>
            <pc:sldMk cId="2192324220" sldId="273"/>
            <ac:spMk id="10" creationId="{52E7931F-3AF9-4E84-9A40-742A5A2ABC13}"/>
          </ac:spMkLst>
        </pc:spChg>
        <pc:picChg chg="mod">
          <ac:chgData name="Athena Hoeppner" userId="0f3e6898-91d3-44f5-983e-5b85ae69b717" providerId="ADAL" clId="{4938D258-6B79-4AD2-83C6-414250FE5786}" dt="2020-02-14T22:08:18.917" v="72" actId="1036"/>
          <ac:picMkLst>
            <pc:docMk/>
            <pc:sldMk cId="2192324220" sldId="273"/>
            <ac:picMk id="8" creationId="{2D9A041E-63DC-4163-8E35-CCB026E2F19F}"/>
          </ac:picMkLst>
        </pc:picChg>
      </pc:sldChg>
      <pc:sldMasterChg chg="modSp modSldLayout">
        <pc:chgData name="Athena Hoeppner" userId="0f3e6898-91d3-44f5-983e-5b85ae69b717" providerId="ADAL" clId="{4938D258-6B79-4AD2-83C6-414250FE5786}" dt="2020-02-14T22:05:11.127" v="18" actId="1035"/>
        <pc:sldMasterMkLst>
          <pc:docMk/>
          <pc:sldMasterMk cId="2404125634" sldId="2147483660"/>
        </pc:sldMasterMkLst>
        <pc:spChg chg="mod">
          <ac:chgData name="Athena Hoeppner" userId="0f3e6898-91d3-44f5-983e-5b85ae69b717" providerId="ADAL" clId="{4938D258-6B79-4AD2-83C6-414250FE5786}" dt="2020-02-14T22:04:47.008" v="10" actId="1035"/>
          <ac:spMkLst>
            <pc:docMk/>
            <pc:sldMasterMk cId="2404125634" sldId="2147483660"/>
            <ac:spMk id="2" creationId="{22380AD6-E9FE-4A05-B504-AB00B5CD53FB}"/>
          </ac:spMkLst>
        </pc:spChg>
        <pc:spChg chg="mod">
          <ac:chgData name="Athena Hoeppner" userId="0f3e6898-91d3-44f5-983e-5b85ae69b717" providerId="ADAL" clId="{4938D258-6B79-4AD2-83C6-414250FE5786}" dt="2020-02-14T22:04:38.962" v="7" actId="14100"/>
          <ac:spMkLst>
            <pc:docMk/>
            <pc:sldMasterMk cId="2404125634" sldId="2147483660"/>
            <ac:spMk id="3" creationId="{5CCDA508-2250-4659-9D87-5919F05D59B0}"/>
          </ac:spMkLst>
        </pc:spChg>
        <pc:sldLayoutChg chg="modSp">
          <pc:chgData name="Athena Hoeppner" userId="0f3e6898-91d3-44f5-983e-5b85ae69b717" providerId="ADAL" clId="{4938D258-6B79-4AD2-83C6-414250FE5786}" dt="2020-02-14T22:05:11.127" v="18" actId="1035"/>
          <pc:sldLayoutMkLst>
            <pc:docMk/>
            <pc:sldMasterMk cId="2404125634" sldId="2147483660"/>
            <pc:sldLayoutMk cId="504163564" sldId="2147483664"/>
          </pc:sldLayoutMkLst>
          <pc:spChg chg="mod">
            <ac:chgData name="Athena Hoeppner" userId="0f3e6898-91d3-44f5-983e-5b85ae69b717" providerId="ADAL" clId="{4938D258-6B79-4AD2-83C6-414250FE5786}" dt="2020-02-14T22:05:11.127" v="18" actId="1035"/>
            <ac:spMkLst>
              <pc:docMk/>
              <pc:sldMasterMk cId="2404125634" sldId="2147483660"/>
              <pc:sldLayoutMk cId="504163564" sldId="2147483664"/>
              <ac:spMk id="2" creationId="{47CA9279-C739-4905-925A-721C469E75AC}"/>
            </ac:spMkLst>
          </pc:spChg>
          <pc:spChg chg="mod">
            <ac:chgData name="Athena Hoeppner" userId="0f3e6898-91d3-44f5-983e-5b85ae69b717" providerId="ADAL" clId="{4938D258-6B79-4AD2-83C6-414250FE5786}" dt="2020-02-14T22:05:06.821" v="13" actId="14100"/>
            <ac:spMkLst>
              <pc:docMk/>
              <pc:sldMasterMk cId="2404125634" sldId="2147483660"/>
              <pc:sldLayoutMk cId="504163564" sldId="2147483664"/>
              <ac:spMk id="4" creationId="{3BF5D068-FBB5-4B5A-A8E7-50F7F95FAA77}"/>
            </ac:spMkLst>
          </pc:spChg>
        </pc:sldLayoutChg>
      </pc:sldMasterChg>
    </pc:docChg>
  </pc:docChgLst>
  <pc:docChgLst>
    <pc:chgData name="Athena Hoeppner" userId="0f3e6898-91d3-44f5-983e-5b85ae69b717" providerId="ADAL" clId="{F00F1141-1417-4EDD-A85B-6A49C8BF0E30}"/>
    <pc:docChg chg="undo redo custSel mod addSld delSld modSld">
      <pc:chgData name="Athena Hoeppner" userId="0f3e6898-91d3-44f5-983e-5b85ae69b717" providerId="ADAL" clId="{F00F1141-1417-4EDD-A85B-6A49C8BF0E30}" dt="2020-02-23T15:33:39.240" v="580" actId="1076"/>
      <pc:docMkLst>
        <pc:docMk/>
      </pc:docMkLst>
      <pc:sldChg chg="modSp">
        <pc:chgData name="Athena Hoeppner" userId="0f3e6898-91d3-44f5-983e-5b85ae69b717" providerId="ADAL" clId="{F00F1141-1417-4EDD-A85B-6A49C8BF0E30}" dt="2020-02-22T05:47:43.834" v="387" actId="20577"/>
        <pc:sldMkLst>
          <pc:docMk/>
          <pc:sldMk cId="0" sldId="256"/>
        </pc:sldMkLst>
        <pc:spChg chg="mod">
          <ac:chgData name="Athena Hoeppner" userId="0f3e6898-91d3-44f5-983e-5b85ae69b717" providerId="ADAL" clId="{F00F1141-1417-4EDD-A85B-6A49C8BF0E30}" dt="2020-02-22T05:47:43.834" v="387" actId="20577"/>
          <ac:spMkLst>
            <pc:docMk/>
            <pc:sldMk cId="0" sldId="256"/>
            <ac:spMk id="111" creationId="{00000000-0000-0000-0000-000000000000}"/>
          </ac:spMkLst>
        </pc:spChg>
        <pc:spChg chg="mod">
          <ac:chgData name="Athena Hoeppner" userId="0f3e6898-91d3-44f5-983e-5b85ae69b717" providerId="ADAL" clId="{F00F1141-1417-4EDD-A85B-6A49C8BF0E30}" dt="2020-02-22T04:53:08.870" v="52" actId="14100"/>
          <ac:spMkLst>
            <pc:docMk/>
            <pc:sldMk cId="0" sldId="256"/>
            <ac:spMk id="112" creationId="{00000000-0000-0000-0000-000000000000}"/>
          </ac:spMkLst>
        </pc:spChg>
      </pc:sldChg>
      <pc:sldChg chg="addSp delSp modSp mod chgLayout">
        <pc:chgData name="Athena Hoeppner" userId="0f3e6898-91d3-44f5-983e-5b85ae69b717" providerId="ADAL" clId="{F00F1141-1417-4EDD-A85B-6A49C8BF0E30}" dt="2020-02-23T15:29:33.506" v="565" actId="20577"/>
        <pc:sldMkLst>
          <pc:docMk/>
          <pc:sldMk cId="0" sldId="259"/>
        </pc:sldMkLst>
        <pc:spChg chg="mod ord">
          <ac:chgData name="Athena Hoeppner" userId="0f3e6898-91d3-44f5-983e-5b85ae69b717" providerId="ADAL" clId="{F00F1141-1417-4EDD-A85B-6A49C8BF0E30}" dt="2020-02-23T15:29:19.375" v="555" actId="6264"/>
          <ac:spMkLst>
            <pc:docMk/>
            <pc:sldMk cId="0" sldId="259"/>
            <ac:spMk id="2" creationId="{F8FC5E49-7B95-4FEC-969A-67D26C126B23}"/>
          </ac:spMkLst>
        </pc:spChg>
        <pc:spChg chg="add del mod">
          <ac:chgData name="Athena Hoeppner" userId="0f3e6898-91d3-44f5-983e-5b85ae69b717" providerId="ADAL" clId="{F00F1141-1417-4EDD-A85B-6A49C8BF0E30}" dt="2020-02-23T15:29:19.375" v="555" actId="6264"/>
          <ac:spMkLst>
            <pc:docMk/>
            <pc:sldMk cId="0" sldId="259"/>
            <ac:spMk id="3" creationId="{22EE7A19-CC7D-4AF4-981E-820F745A5B53}"/>
          </ac:spMkLst>
        </pc:spChg>
        <pc:spChg chg="add del mod">
          <ac:chgData name="Athena Hoeppner" userId="0f3e6898-91d3-44f5-983e-5b85ae69b717" providerId="ADAL" clId="{F00F1141-1417-4EDD-A85B-6A49C8BF0E30}" dt="2020-02-23T15:29:19.375" v="555" actId="6264"/>
          <ac:spMkLst>
            <pc:docMk/>
            <pc:sldMk cId="0" sldId="259"/>
            <ac:spMk id="4" creationId="{A97FCB22-C293-4476-9263-1B082C2A6111}"/>
          </ac:spMkLst>
        </pc:spChg>
        <pc:spChg chg="add del mod">
          <ac:chgData name="Athena Hoeppner" userId="0f3e6898-91d3-44f5-983e-5b85ae69b717" providerId="ADAL" clId="{F00F1141-1417-4EDD-A85B-6A49C8BF0E30}" dt="2020-02-23T15:29:19.375" v="555" actId="6264"/>
          <ac:spMkLst>
            <pc:docMk/>
            <pc:sldMk cId="0" sldId="259"/>
            <ac:spMk id="6" creationId="{4DD86CEA-5FC6-41E4-86E0-F910F4EA8732}"/>
          </ac:spMkLst>
        </pc:spChg>
        <pc:spChg chg="mod ord">
          <ac:chgData name="Athena Hoeppner" userId="0f3e6898-91d3-44f5-983e-5b85ae69b717" providerId="ADAL" clId="{F00F1141-1417-4EDD-A85B-6A49C8BF0E30}" dt="2020-02-23T15:29:19.375" v="555" actId="6264"/>
          <ac:spMkLst>
            <pc:docMk/>
            <pc:sldMk cId="0" sldId="259"/>
            <ac:spMk id="132" creationId="{00000000-0000-0000-0000-000000000000}"/>
          </ac:spMkLst>
        </pc:spChg>
        <pc:spChg chg="mod ord">
          <ac:chgData name="Athena Hoeppner" userId="0f3e6898-91d3-44f5-983e-5b85ae69b717" providerId="ADAL" clId="{F00F1141-1417-4EDD-A85B-6A49C8BF0E30}" dt="2020-02-23T15:29:33.506" v="565" actId="20577"/>
          <ac:spMkLst>
            <pc:docMk/>
            <pc:sldMk cId="0" sldId="259"/>
            <ac:spMk id="133" creationId="{00000000-0000-0000-0000-000000000000}"/>
          </ac:spMkLst>
        </pc:spChg>
        <pc:picChg chg="add mod">
          <ac:chgData name="Athena Hoeppner" userId="0f3e6898-91d3-44f5-983e-5b85ae69b717" providerId="ADAL" clId="{F00F1141-1417-4EDD-A85B-6A49C8BF0E30}" dt="2020-02-23T15:29:23.949" v="563" actId="1036"/>
          <ac:picMkLst>
            <pc:docMk/>
            <pc:sldMk cId="0" sldId="259"/>
            <ac:picMk id="5" creationId="{EBB9750D-BFAE-4230-B7F9-F8FB9DFB96BE}"/>
          </ac:picMkLst>
        </pc:picChg>
      </pc:sldChg>
      <pc:sldChg chg="delSp modSp">
        <pc:chgData name="Athena Hoeppner" userId="0f3e6898-91d3-44f5-983e-5b85ae69b717" providerId="ADAL" clId="{F00F1141-1417-4EDD-A85B-6A49C8BF0E30}" dt="2020-02-22T05:07:16.896" v="164"/>
        <pc:sldMkLst>
          <pc:docMk/>
          <pc:sldMk cId="0" sldId="260"/>
        </pc:sldMkLst>
        <pc:spChg chg="del">
          <ac:chgData name="Athena Hoeppner" userId="0f3e6898-91d3-44f5-983e-5b85ae69b717" providerId="ADAL" clId="{F00F1141-1417-4EDD-A85B-6A49C8BF0E30}" dt="2020-02-22T05:06:25.673" v="153" actId="478"/>
          <ac:spMkLst>
            <pc:docMk/>
            <pc:sldMk cId="0" sldId="260"/>
            <ac:spMk id="139" creationId="{00000000-0000-0000-0000-000000000000}"/>
          </ac:spMkLst>
        </pc:spChg>
        <pc:picChg chg="mod">
          <ac:chgData name="Athena Hoeppner" userId="0f3e6898-91d3-44f5-983e-5b85ae69b717" providerId="ADAL" clId="{F00F1141-1417-4EDD-A85B-6A49C8BF0E30}" dt="2020-02-22T05:07:16.896" v="164"/>
          <ac:picMkLst>
            <pc:docMk/>
            <pc:sldMk cId="0" sldId="260"/>
            <ac:picMk id="12" creationId="{400D04F2-DE1B-4989-B980-D51AE83C42DE}"/>
          </ac:picMkLst>
        </pc:picChg>
      </pc:sldChg>
      <pc:sldChg chg="modSp">
        <pc:chgData name="Athena Hoeppner" userId="0f3e6898-91d3-44f5-983e-5b85ae69b717" providerId="ADAL" clId="{F00F1141-1417-4EDD-A85B-6A49C8BF0E30}" dt="2020-02-23T15:25:51.845" v="506" actId="948"/>
        <pc:sldMkLst>
          <pc:docMk/>
          <pc:sldMk cId="0" sldId="261"/>
        </pc:sldMkLst>
        <pc:spChg chg="mod">
          <ac:chgData name="Athena Hoeppner" userId="0f3e6898-91d3-44f5-983e-5b85ae69b717" providerId="ADAL" clId="{F00F1141-1417-4EDD-A85B-6A49C8BF0E30}" dt="2020-02-23T15:25:51.845" v="506" actId="948"/>
          <ac:spMkLst>
            <pc:docMk/>
            <pc:sldMk cId="0" sldId="261"/>
            <ac:spMk id="3" creationId="{9948C126-D868-4751-8B7D-5EDD76524078}"/>
          </ac:spMkLst>
        </pc:spChg>
        <pc:picChg chg="mod">
          <ac:chgData name="Athena Hoeppner" userId="0f3e6898-91d3-44f5-983e-5b85ae69b717" providerId="ADAL" clId="{F00F1141-1417-4EDD-A85B-6A49C8BF0E30}" dt="2020-02-22T06:19:46.238" v="465" actId="108"/>
          <ac:picMkLst>
            <pc:docMk/>
            <pc:sldMk cId="0" sldId="261"/>
            <ac:picMk id="9" creationId="{984E3C05-0AF9-4BC7-97B1-87B94FC5186A}"/>
          </ac:picMkLst>
        </pc:picChg>
      </pc:sldChg>
      <pc:sldChg chg="addSp modSp">
        <pc:chgData name="Athena Hoeppner" userId="0f3e6898-91d3-44f5-983e-5b85ae69b717" providerId="ADAL" clId="{F00F1141-1417-4EDD-A85B-6A49C8BF0E30}" dt="2020-02-22T05:58:19.563" v="407" actId="20577"/>
        <pc:sldMkLst>
          <pc:docMk/>
          <pc:sldMk cId="0" sldId="263"/>
        </pc:sldMkLst>
        <pc:spChg chg="mod">
          <ac:chgData name="Athena Hoeppner" userId="0f3e6898-91d3-44f5-983e-5b85ae69b717" providerId="ADAL" clId="{F00F1141-1417-4EDD-A85B-6A49C8BF0E30}" dt="2020-02-22T05:58:19.563" v="407" actId="20577"/>
          <ac:spMkLst>
            <pc:docMk/>
            <pc:sldMk cId="0" sldId="263"/>
            <ac:spMk id="2" creationId="{7A43722D-8028-4C54-94ED-8C22E6B2BF27}"/>
          </ac:spMkLst>
        </pc:spChg>
        <pc:spChg chg="mod">
          <ac:chgData name="Athena Hoeppner" userId="0f3e6898-91d3-44f5-983e-5b85ae69b717" providerId="ADAL" clId="{F00F1141-1417-4EDD-A85B-6A49C8BF0E30}" dt="2020-02-22T05:54:05.377" v="396" actId="27636"/>
          <ac:spMkLst>
            <pc:docMk/>
            <pc:sldMk cId="0" sldId="263"/>
            <ac:spMk id="160" creationId="{00000000-0000-0000-0000-000000000000}"/>
          </ac:spMkLst>
        </pc:spChg>
        <pc:spChg chg="mod">
          <ac:chgData name="Athena Hoeppner" userId="0f3e6898-91d3-44f5-983e-5b85ae69b717" providerId="ADAL" clId="{F00F1141-1417-4EDD-A85B-6A49C8BF0E30}" dt="2020-02-22T05:54:19.789" v="398" actId="14100"/>
          <ac:spMkLst>
            <pc:docMk/>
            <pc:sldMk cId="0" sldId="263"/>
            <ac:spMk id="161" creationId="{00000000-0000-0000-0000-000000000000}"/>
          </ac:spMkLst>
        </pc:spChg>
        <pc:picChg chg="add mod">
          <ac:chgData name="Athena Hoeppner" userId="0f3e6898-91d3-44f5-983e-5b85ae69b717" providerId="ADAL" clId="{F00F1141-1417-4EDD-A85B-6A49C8BF0E30}" dt="2020-02-22T05:54:48.407" v="403" actId="1076"/>
          <ac:picMkLst>
            <pc:docMk/>
            <pc:sldMk cId="0" sldId="263"/>
            <ac:picMk id="5" creationId="{8D7F7569-D11D-428D-8B99-D096FE3DC0A2}"/>
          </ac:picMkLst>
        </pc:picChg>
      </pc:sldChg>
      <pc:sldChg chg="del modNotesTx">
        <pc:chgData name="Athena Hoeppner" userId="0f3e6898-91d3-44f5-983e-5b85ae69b717" providerId="ADAL" clId="{F00F1141-1417-4EDD-A85B-6A49C8BF0E30}" dt="2020-02-22T06:12:39.234" v="422" actId="47"/>
        <pc:sldMkLst>
          <pc:docMk/>
          <pc:sldMk cId="0" sldId="264"/>
        </pc:sldMkLst>
      </pc:sldChg>
      <pc:sldChg chg="addSp delSp modSp mod setBg">
        <pc:chgData name="Athena Hoeppner" userId="0f3e6898-91d3-44f5-983e-5b85ae69b717" providerId="ADAL" clId="{F00F1141-1417-4EDD-A85B-6A49C8BF0E30}" dt="2020-02-22T06:03:06.555" v="420" actId="948"/>
        <pc:sldMkLst>
          <pc:docMk/>
          <pc:sldMk cId="0" sldId="265"/>
        </pc:sldMkLst>
        <pc:spChg chg="mod ord">
          <ac:chgData name="Athena Hoeppner" userId="0f3e6898-91d3-44f5-983e-5b85ae69b717" providerId="ADAL" clId="{F00F1141-1417-4EDD-A85B-6A49C8BF0E30}" dt="2020-02-22T06:02:32.768" v="419"/>
          <ac:spMkLst>
            <pc:docMk/>
            <pc:sldMk cId="0" sldId="265"/>
            <ac:spMk id="2" creationId="{F819B883-10A7-40BF-B283-FBB79EE3DFD9}"/>
          </ac:spMkLst>
        </pc:spChg>
        <pc:spChg chg="mod">
          <ac:chgData name="Athena Hoeppner" userId="0f3e6898-91d3-44f5-983e-5b85ae69b717" providerId="ADAL" clId="{F00F1141-1417-4EDD-A85B-6A49C8BF0E30}" dt="2020-02-22T06:00:19.301" v="410" actId="26606"/>
          <ac:spMkLst>
            <pc:docMk/>
            <pc:sldMk cId="0" sldId="265"/>
            <ac:spMk id="174" creationId="{00000000-0000-0000-0000-000000000000}"/>
          </ac:spMkLst>
        </pc:spChg>
        <pc:spChg chg="mod">
          <ac:chgData name="Athena Hoeppner" userId="0f3e6898-91d3-44f5-983e-5b85ae69b717" providerId="ADAL" clId="{F00F1141-1417-4EDD-A85B-6A49C8BF0E30}" dt="2020-02-22T06:03:06.555" v="420" actId="948"/>
          <ac:spMkLst>
            <pc:docMk/>
            <pc:sldMk cId="0" sldId="265"/>
            <ac:spMk id="175" creationId="{00000000-0000-0000-0000-000000000000}"/>
          </ac:spMkLst>
        </pc:spChg>
        <pc:spChg chg="add del">
          <ac:chgData name="Athena Hoeppner" userId="0f3e6898-91d3-44f5-983e-5b85ae69b717" providerId="ADAL" clId="{F00F1141-1417-4EDD-A85B-6A49C8BF0E30}" dt="2020-02-22T06:00:19.301" v="410" actId="26606"/>
          <ac:spMkLst>
            <pc:docMk/>
            <pc:sldMk cId="0" sldId="265"/>
            <ac:spMk id="192" creationId="{73C994B4-9721-4148-9EEC-6793CECDE8DD}"/>
          </ac:spMkLst>
        </pc:spChg>
        <pc:spChg chg="add del">
          <ac:chgData name="Athena Hoeppner" userId="0f3e6898-91d3-44f5-983e-5b85ae69b717" providerId="ADAL" clId="{F00F1141-1417-4EDD-A85B-6A49C8BF0E30}" dt="2020-02-22T06:00:19.301" v="410" actId="26606"/>
          <ac:spMkLst>
            <pc:docMk/>
            <pc:sldMk cId="0" sldId="265"/>
            <ac:spMk id="193" creationId="{F9D95E49-763A-4886-B038-82F734740554}"/>
          </ac:spMkLst>
        </pc:spChg>
        <pc:spChg chg="add del">
          <ac:chgData name="Athena Hoeppner" userId="0f3e6898-91d3-44f5-983e-5b85ae69b717" providerId="ADAL" clId="{F00F1141-1417-4EDD-A85B-6A49C8BF0E30}" dt="2020-02-22T06:00:19.301" v="410" actId="26606"/>
          <ac:spMkLst>
            <pc:docMk/>
            <pc:sldMk cId="0" sldId="265"/>
            <ac:spMk id="194" creationId="{799627C8-1BD2-4F57-879B-10CA0A54E5FE}"/>
          </ac:spMkLst>
        </pc:spChg>
        <pc:spChg chg="add del">
          <ac:chgData name="Athena Hoeppner" userId="0f3e6898-91d3-44f5-983e-5b85ae69b717" providerId="ADAL" clId="{F00F1141-1417-4EDD-A85B-6A49C8BF0E30}" dt="2020-02-22T06:00:19.301" v="410" actId="26606"/>
          <ac:spMkLst>
            <pc:docMk/>
            <pc:sldMk cId="0" sldId="265"/>
            <ac:spMk id="195" creationId="{9C2FEDF6-F60C-4313-BC66-51AF20AB3E9E}"/>
          </ac:spMkLst>
        </pc:spChg>
        <pc:spChg chg="add del">
          <ac:chgData name="Athena Hoeppner" userId="0f3e6898-91d3-44f5-983e-5b85ae69b717" providerId="ADAL" clId="{F00F1141-1417-4EDD-A85B-6A49C8BF0E30}" dt="2020-02-22T06:00:19.301" v="410" actId="26606"/>
          <ac:spMkLst>
            <pc:docMk/>
            <pc:sldMk cId="0" sldId="265"/>
            <ac:spMk id="197" creationId="{561B8CDD-3CA1-4913-8835-08BD7C7BCAA1}"/>
          </ac:spMkLst>
        </pc:spChg>
        <pc:picChg chg="add mod">
          <ac:chgData name="Athena Hoeppner" userId="0f3e6898-91d3-44f5-983e-5b85ae69b717" providerId="ADAL" clId="{F00F1141-1417-4EDD-A85B-6A49C8BF0E30}" dt="2020-02-22T06:01:10.762" v="418" actId="1076"/>
          <ac:picMkLst>
            <pc:docMk/>
            <pc:sldMk cId="0" sldId="265"/>
            <ac:picMk id="1026" creationId="{D6010A07-EA11-408A-A320-7B206DB46941}"/>
          </ac:picMkLst>
        </pc:picChg>
        <pc:cxnChg chg="add del">
          <ac:chgData name="Athena Hoeppner" userId="0f3e6898-91d3-44f5-983e-5b85ae69b717" providerId="ADAL" clId="{F00F1141-1417-4EDD-A85B-6A49C8BF0E30}" dt="2020-02-22T06:00:19.301" v="410" actId="26606"/>
          <ac:cxnSpMkLst>
            <pc:docMk/>
            <pc:sldMk cId="0" sldId="265"/>
            <ac:cxnSpMk id="196" creationId="{F085D7B9-E066-4923-8CB7-294BF306296A}"/>
          </ac:cxnSpMkLst>
        </pc:cxnChg>
        <pc:cxnChg chg="add del">
          <ac:chgData name="Athena Hoeppner" userId="0f3e6898-91d3-44f5-983e-5b85ae69b717" providerId="ADAL" clId="{F00F1141-1417-4EDD-A85B-6A49C8BF0E30}" dt="2020-02-22T06:00:19.301" v="410" actId="26606"/>
          <ac:cxnSpMkLst>
            <pc:docMk/>
            <pc:sldMk cId="0" sldId="265"/>
            <ac:cxnSpMk id="198" creationId="{25443840-A796-4C43-8DC1-1B738EFEC522}"/>
          </ac:cxnSpMkLst>
        </pc:cxnChg>
      </pc:sldChg>
      <pc:sldChg chg="modSp">
        <pc:chgData name="Athena Hoeppner" userId="0f3e6898-91d3-44f5-983e-5b85ae69b717" providerId="ADAL" clId="{F00F1141-1417-4EDD-A85B-6A49C8BF0E30}" dt="2020-02-22T06:19:05.281" v="459" actId="1035"/>
        <pc:sldMkLst>
          <pc:docMk/>
          <pc:sldMk cId="0" sldId="267"/>
        </pc:sldMkLst>
        <pc:spChg chg="mod">
          <ac:chgData name="Athena Hoeppner" userId="0f3e6898-91d3-44f5-983e-5b85ae69b717" providerId="ADAL" clId="{F00F1141-1417-4EDD-A85B-6A49C8BF0E30}" dt="2020-02-22T05:46:02.741" v="342" actId="404"/>
          <ac:spMkLst>
            <pc:docMk/>
            <pc:sldMk cId="0" sldId="267"/>
            <ac:spMk id="2" creationId="{25A7D4A9-BC53-47A0-8A44-AE9B3BC4C87C}"/>
          </ac:spMkLst>
        </pc:spChg>
        <pc:picChg chg="mod">
          <ac:chgData name="Athena Hoeppner" userId="0f3e6898-91d3-44f5-983e-5b85ae69b717" providerId="ADAL" clId="{F00F1141-1417-4EDD-A85B-6A49C8BF0E30}" dt="2020-02-22T06:19:05.281" v="459" actId="1035"/>
          <ac:picMkLst>
            <pc:docMk/>
            <pc:sldMk cId="0" sldId="267"/>
            <ac:picMk id="8" creationId="{D186C3A9-EA86-49E2-A172-D194AF9390DB}"/>
          </ac:picMkLst>
        </pc:picChg>
      </pc:sldChg>
      <pc:sldChg chg="modSp">
        <pc:chgData name="Athena Hoeppner" userId="0f3e6898-91d3-44f5-983e-5b85ae69b717" providerId="ADAL" clId="{F00F1141-1417-4EDD-A85B-6A49C8BF0E30}" dt="2020-02-22T06:18:25.726" v="450" actId="1037"/>
        <pc:sldMkLst>
          <pc:docMk/>
          <pc:sldMk cId="0" sldId="268"/>
        </pc:sldMkLst>
        <pc:spChg chg="mod">
          <ac:chgData name="Athena Hoeppner" userId="0f3e6898-91d3-44f5-983e-5b85ae69b717" providerId="ADAL" clId="{F00F1141-1417-4EDD-A85B-6A49C8BF0E30}" dt="2020-02-22T05:45:49.099" v="339" actId="368"/>
          <ac:spMkLst>
            <pc:docMk/>
            <pc:sldMk cId="0" sldId="268"/>
            <ac:spMk id="2" creationId="{B9CCD347-CE08-4871-B372-81239CB05616}"/>
          </ac:spMkLst>
        </pc:spChg>
        <pc:picChg chg="mod">
          <ac:chgData name="Athena Hoeppner" userId="0f3e6898-91d3-44f5-983e-5b85ae69b717" providerId="ADAL" clId="{F00F1141-1417-4EDD-A85B-6A49C8BF0E30}" dt="2020-02-22T06:18:25.726" v="450" actId="1037"/>
          <ac:picMkLst>
            <pc:docMk/>
            <pc:sldMk cId="0" sldId="268"/>
            <ac:picMk id="10" creationId="{19260EE6-44CA-4AED-82DA-5B930A4A5A8E}"/>
          </ac:picMkLst>
        </pc:picChg>
      </pc:sldChg>
      <pc:sldChg chg="modSp modNotesTx">
        <pc:chgData name="Athena Hoeppner" userId="0f3e6898-91d3-44f5-983e-5b85ae69b717" providerId="ADAL" clId="{F00F1141-1417-4EDD-A85B-6A49C8BF0E30}" dt="2020-02-22T05:46:15.484" v="343" actId="368"/>
        <pc:sldMkLst>
          <pc:docMk/>
          <pc:sldMk cId="0" sldId="269"/>
        </pc:sldMkLst>
        <pc:spChg chg="mod">
          <ac:chgData name="Athena Hoeppner" userId="0f3e6898-91d3-44f5-983e-5b85ae69b717" providerId="ADAL" clId="{F00F1141-1417-4EDD-A85B-6A49C8BF0E30}" dt="2020-02-22T05:46:15.484" v="343" actId="368"/>
          <ac:spMkLst>
            <pc:docMk/>
            <pc:sldMk cId="0" sldId="269"/>
            <ac:spMk id="2" creationId="{CE1461B1-787D-42F9-99E5-30FF2DD77E6F}"/>
          </ac:spMkLst>
        </pc:spChg>
        <pc:picChg chg="mod">
          <ac:chgData name="Athena Hoeppner" userId="0f3e6898-91d3-44f5-983e-5b85ae69b717" providerId="ADAL" clId="{F00F1141-1417-4EDD-A85B-6A49C8BF0E30}" dt="2020-02-22T05:44:39.426" v="334" actId="1076"/>
          <ac:picMkLst>
            <pc:docMk/>
            <pc:sldMk cId="0" sldId="269"/>
            <ac:picMk id="7" creationId="{66B8FD79-01A4-4588-B507-8E82FA6D2F6B}"/>
          </ac:picMkLst>
        </pc:picChg>
      </pc:sldChg>
      <pc:sldChg chg="modSp">
        <pc:chgData name="Athena Hoeppner" userId="0f3e6898-91d3-44f5-983e-5b85ae69b717" providerId="ADAL" clId="{F00F1141-1417-4EDD-A85B-6A49C8BF0E30}" dt="2020-02-22T06:18:47.401" v="454" actId="108"/>
        <pc:sldMkLst>
          <pc:docMk/>
          <pc:sldMk cId="2821979251" sldId="272"/>
        </pc:sldMkLst>
        <pc:picChg chg="mod">
          <ac:chgData name="Athena Hoeppner" userId="0f3e6898-91d3-44f5-983e-5b85ae69b717" providerId="ADAL" clId="{F00F1141-1417-4EDD-A85B-6A49C8BF0E30}" dt="2020-02-22T06:18:47.401" v="454" actId="108"/>
          <ac:picMkLst>
            <pc:docMk/>
            <pc:sldMk cId="2821979251" sldId="272"/>
            <ac:picMk id="9" creationId="{B49E815D-0283-4DD3-92BC-16BD3A0C5893}"/>
          </ac:picMkLst>
        </pc:picChg>
      </pc:sldChg>
      <pc:sldChg chg="modSp">
        <pc:chgData name="Athena Hoeppner" userId="0f3e6898-91d3-44f5-983e-5b85ae69b717" providerId="ADAL" clId="{F00F1141-1417-4EDD-A85B-6A49C8BF0E30}" dt="2020-02-22T06:19:21.583" v="460" actId="732"/>
        <pc:sldMkLst>
          <pc:docMk/>
          <pc:sldMk cId="2192324220" sldId="273"/>
        </pc:sldMkLst>
        <pc:spChg chg="mod">
          <ac:chgData name="Athena Hoeppner" userId="0f3e6898-91d3-44f5-983e-5b85ae69b717" providerId="ADAL" clId="{F00F1141-1417-4EDD-A85B-6A49C8BF0E30}" dt="2020-02-22T05:43:16.866" v="314" actId="20577"/>
          <ac:spMkLst>
            <pc:docMk/>
            <pc:sldMk cId="2192324220" sldId="273"/>
            <ac:spMk id="2" creationId="{F729F478-6F15-416A-8901-F7BCBD82CF6B}"/>
          </ac:spMkLst>
        </pc:spChg>
        <pc:picChg chg="mod modCrop">
          <ac:chgData name="Athena Hoeppner" userId="0f3e6898-91d3-44f5-983e-5b85ae69b717" providerId="ADAL" clId="{F00F1141-1417-4EDD-A85B-6A49C8BF0E30}" dt="2020-02-22T06:19:21.583" v="460" actId="732"/>
          <ac:picMkLst>
            <pc:docMk/>
            <pc:sldMk cId="2192324220" sldId="273"/>
            <ac:picMk id="8" creationId="{2D9A041E-63DC-4163-8E35-CCB026E2F19F}"/>
          </ac:picMkLst>
        </pc:picChg>
      </pc:sldChg>
      <pc:sldChg chg="addSp delSp modSp">
        <pc:chgData name="Athena Hoeppner" userId="0f3e6898-91d3-44f5-983e-5b85ae69b717" providerId="ADAL" clId="{F00F1141-1417-4EDD-A85B-6A49C8BF0E30}" dt="2020-02-23T15:33:39.240" v="580" actId="1076"/>
        <pc:sldMkLst>
          <pc:docMk/>
          <pc:sldMk cId="1678053222" sldId="274"/>
        </pc:sldMkLst>
        <pc:spChg chg="add del mod">
          <ac:chgData name="Athena Hoeppner" userId="0f3e6898-91d3-44f5-983e-5b85ae69b717" providerId="ADAL" clId="{F00F1141-1417-4EDD-A85B-6A49C8BF0E30}" dt="2020-02-22T05:03:59.339" v="139"/>
          <ac:spMkLst>
            <pc:docMk/>
            <pc:sldMk cId="1678053222" sldId="274"/>
            <ac:spMk id="2" creationId="{DC6D9349-C096-46CB-A56C-D89223AB151F}"/>
          </ac:spMkLst>
        </pc:spChg>
        <pc:spChg chg="mod">
          <ac:chgData name="Athena Hoeppner" userId="0f3e6898-91d3-44f5-983e-5b85ae69b717" providerId="ADAL" clId="{F00F1141-1417-4EDD-A85B-6A49C8BF0E30}" dt="2020-02-23T15:24:09.991" v="496" actId="27636"/>
          <ac:spMkLst>
            <pc:docMk/>
            <pc:sldMk cId="1678053222" sldId="274"/>
            <ac:spMk id="3" creationId="{80A01BB3-29F6-4180-97FE-1AE44C21D215}"/>
          </ac:spMkLst>
        </pc:spChg>
        <pc:spChg chg="add del mod">
          <ac:chgData name="Athena Hoeppner" userId="0f3e6898-91d3-44f5-983e-5b85ae69b717" providerId="ADAL" clId="{F00F1141-1417-4EDD-A85B-6A49C8BF0E30}" dt="2020-02-23T15:22:56.100" v="466"/>
          <ac:spMkLst>
            <pc:docMk/>
            <pc:sldMk cId="1678053222" sldId="274"/>
            <ac:spMk id="4" creationId="{F2535FF8-564C-421D-A933-2ABAFD380D07}"/>
          </ac:spMkLst>
        </pc:spChg>
        <pc:spChg chg="mod">
          <ac:chgData name="Athena Hoeppner" userId="0f3e6898-91d3-44f5-983e-5b85ae69b717" providerId="ADAL" clId="{F00F1141-1417-4EDD-A85B-6A49C8BF0E30}" dt="2020-02-23T15:33:39.240" v="580" actId="1076"/>
          <ac:spMkLst>
            <pc:docMk/>
            <pc:sldMk cId="1678053222" sldId="274"/>
            <ac:spMk id="8" creationId="{5EA2A614-70D9-4E50-98C3-F823D0B7C0AB}"/>
          </ac:spMkLst>
        </pc:spChg>
        <pc:spChg chg="mod">
          <ac:chgData name="Athena Hoeppner" userId="0f3e6898-91d3-44f5-983e-5b85ae69b717" providerId="ADAL" clId="{F00F1141-1417-4EDD-A85B-6A49C8BF0E30}" dt="2020-02-22T05:05:54.909" v="149" actId="20577"/>
          <ac:spMkLst>
            <pc:docMk/>
            <pc:sldMk cId="1678053222" sldId="274"/>
            <ac:spMk id="118" creationId="{00000000-0000-0000-0000-000000000000}"/>
          </ac:spMkLst>
        </pc:spChg>
        <pc:picChg chg="add del mod ord">
          <ac:chgData name="Athena Hoeppner" userId="0f3e6898-91d3-44f5-983e-5b85ae69b717" providerId="ADAL" clId="{F00F1141-1417-4EDD-A85B-6A49C8BF0E30}" dt="2020-02-22T05:53:20.006" v="388"/>
          <ac:picMkLst>
            <pc:docMk/>
            <pc:sldMk cId="1678053222" sldId="274"/>
            <ac:picMk id="7" creationId="{0A0FACEA-4FFF-4F27-AD7E-042381AE331D}"/>
          </ac:picMkLst>
        </pc:picChg>
        <pc:picChg chg="del">
          <ac:chgData name="Athena Hoeppner" userId="0f3e6898-91d3-44f5-983e-5b85ae69b717" providerId="ADAL" clId="{F00F1141-1417-4EDD-A85B-6A49C8BF0E30}" dt="2020-02-22T05:03:56.785" v="138"/>
          <ac:picMkLst>
            <pc:docMk/>
            <pc:sldMk cId="1678053222" sldId="274"/>
            <ac:picMk id="11" creationId="{EB8822AF-B333-4C2C-9E32-7518D5C6E01D}"/>
          </ac:picMkLst>
        </pc:picChg>
        <pc:picChg chg="add mod">
          <ac:chgData name="Athena Hoeppner" userId="0f3e6898-91d3-44f5-983e-5b85ae69b717" providerId="ADAL" clId="{F00F1141-1417-4EDD-A85B-6A49C8BF0E30}" dt="2020-02-23T15:23:14.940" v="471" actId="108"/>
          <ac:picMkLst>
            <pc:docMk/>
            <pc:sldMk cId="1678053222" sldId="274"/>
            <ac:picMk id="1026" creationId="{4AB27A34-15A9-4B16-AA1C-480753CDD39B}"/>
          </ac:picMkLst>
        </pc:picChg>
      </pc:sldChg>
      <pc:sldChg chg="add">
        <pc:chgData name="Athena Hoeppner" userId="0f3e6898-91d3-44f5-983e-5b85ae69b717" providerId="ADAL" clId="{F00F1141-1417-4EDD-A85B-6A49C8BF0E30}" dt="2020-02-22T05:21:36.813" v="180"/>
        <pc:sldMkLst>
          <pc:docMk/>
          <pc:sldMk cId="2062586789" sldId="275"/>
        </pc:sldMkLst>
      </pc:sldChg>
      <pc:sldChg chg="addSp modSp add">
        <pc:chgData name="Athena Hoeppner" userId="0f3e6898-91d3-44f5-983e-5b85ae69b717" providerId="ADAL" clId="{F00F1141-1417-4EDD-A85B-6A49C8BF0E30}" dt="2020-02-22T06:19:36.107" v="464" actId="1038"/>
        <pc:sldMkLst>
          <pc:docMk/>
          <pc:sldMk cId="2749840888" sldId="276"/>
        </pc:sldMkLst>
        <pc:spChg chg="mod">
          <ac:chgData name="Athena Hoeppner" userId="0f3e6898-91d3-44f5-983e-5b85ae69b717" providerId="ADAL" clId="{F00F1141-1417-4EDD-A85B-6A49C8BF0E30}" dt="2020-02-22T06:16:20.540" v="442"/>
          <ac:spMkLst>
            <pc:docMk/>
            <pc:sldMk cId="2749840888" sldId="276"/>
            <ac:spMk id="2" creationId="{7E7F0567-1E1D-435C-A616-E4975FE86D5D}"/>
          </ac:spMkLst>
        </pc:spChg>
        <pc:spChg chg="mod">
          <ac:chgData name="Athena Hoeppner" userId="0f3e6898-91d3-44f5-983e-5b85ae69b717" providerId="ADAL" clId="{F00F1141-1417-4EDD-A85B-6A49C8BF0E30}" dt="2020-02-22T06:13:43.849" v="428" actId="14100"/>
          <ac:spMkLst>
            <pc:docMk/>
            <pc:sldMk cId="2749840888" sldId="276"/>
            <ac:spMk id="168" creationId="{00000000-0000-0000-0000-000000000000}"/>
          </ac:spMkLst>
        </pc:spChg>
        <pc:picChg chg="add mod">
          <ac:chgData name="Athena Hoeppner" userId="0f3e6898-91d3-44f5-983e-5b85ae69b717" providerId="ADAL" clId="{F00F1141-1417-4EDD-A85B-6A49C8BF0E30}" dt="2020-02-22T06:19:36.107" v="464" actId="1038"/>
          <ac:picMkLst>
            <pc:docMk/>
            <pc:sldMk cId="2749840888" sldId="276"/>
            <ac:picMk id="2050" creationId="{6239D57A-8EE3-45D4-AC5B-691E510360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6912"/>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6912"/>
          </a:xfrm>
          <a:prstGeom prst="rect">
            <a:avLst/>
          </a:prstGeom>
          <a:noFill/>
          <a:ln>
            <a:noFill/>
          </a:ln>
        </p:spPr>
        <p:txBody>
          <a:bodyPr spcFirstLastPara="1" wrap="square" lIns="93275" tIns="46625" rIns="93275" bIns="466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6911"/>
          </a:xfrm>
          <a:prstGeom prst="rect">
            <a:avLst/>
          </a:prstGeom>
          <a:noFill/>
          <a:ln>
            <a:noFill/>
          </a:ln>
        </p:spPr>
        <p:txBody>
          <a:bodyPr spcFirstLastPara="1" wrap="square" lIns="93275" tIns="46625" rIns="93275" bIns="466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KS</a:t>
            </a:r>
            <a:endParaRPr dirty="0"/>
          </a:p>
        </p:txBody>
      </p:sp>
      <p:sp>
        <p:nvSpPr>
          <p:cNvPr id="109" name="Google Shape;109;p1: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KS Publishers have to look in two directions – communication and understanding of project plan with Vendor and communication with library customers</a:t>
            </a:r>
            <a:endParaRPr dirty="0"/>
          </a:p>
          <a:p>
            <a:pPr marL="0" lvl="0" indent="0" algn="l" rtl="0">
              <a:spcBef>
                <a:spcPts val="0"/>
              </a:spcBef>
              <a:spcAft>
                <a:spcPts val="0"/>
              </a:spcAft>
              <a:buNone/>
            </a:pPr>
            <a:r>
              <a:rPr lang="en-US" dirty="0"/>
              <a:t>1. Lack of effective communication (being specific, speed, quality). Publishers and vendors speak very difference language so it's important that the publisher understands how and what to communicate, in vendor-speak.  </a:t>
            </a:r>
            <a:r>
              <a:rPr lang="en-US" dirty="0" smtClean="0"/>
              <a:t/>
            </a:r>
            <a:br>
              <a:rPr lang="en-US" dirty="0" smtClean="0"/>
            </a:br>
            <a:r>
              <a:rPr lang="en-US" dirty="0" smtClean="0"/>
              <a:t>2</a:t>
            </a:r>
            <a:r>
              <a:rPr lang="en-US" dirty="0"/>
              <a:t>. Never assume! Do not even the most basic of tasks such as 'the vendor will deposit our DOIs because the last vendor did'.  </a:t>
            </a:r>
            <a:r>
              <a:rPr lang="en-US" dirty="0" smtClean="0"/>
              <a:t/>
            </a:r>
            <a:br>
              <a:rPr lang="en-US" dirty="0" smtClean="0"/>
            </a:br>
            <a:r>
              <a:rPr lang="en-US" dirty="0" smtClean="0"/>
              <a:t>3</a:t>
            </a:r>
            <a:r>
              <a:rPr lang="en-US" dirty="0"/>
              <a:t>. Lack of knowledge at publisher resulting in new vendor not understanding what was needed.  </a:t>
            </a:r>
            <a:r>
              <a:rPr lang="en-US" dirty="0" smtClean="0"/>
              <a:t/>
            </a:r>
            <a:br>
              <a:rPr lang="en-US" dirty="0" smtClean="0"/>
            </a:br>
            <a:r>
              <a:rPr lang="en-US" dirty="0" smtClean="0"/>
              <a:t>4</a:t>
            </a:r>
            <a:r>
              <a:rPr lang="en-US" dirty="0"/>
              <a:t>. Lack of time! Lack of time for set up, lack of time for QA.  5. As a publisher, not being able to determine what is highest priority. </a:t>
            </a:r>
            <a:endParaRPr dirty="0"/>
          </a:p>
        </p:txBody>
      </p:sp>
      <p:sp>
        <p:nvSpPr>
          <p:cNvPr id="179" name="Google Shape;179;p4: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19595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da9e425a3_0_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6da9e425a3_0_0: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smtClean="0"/>
              <a:t>KS</a:t>
            </a:r>
          </a:p>
          <a:p>
            <a:pPr marL="171450" lvl="0" indent="-171450" algn="l" rtl="0">
              <a:spcBef>
                <a:spcPts val="0"/>
              </a:spcBef>
              <a:spcAft>
                <a:spcPts val="0"/>
              </a:spcAft>
              <a:buFont typeface="Arial" panose="020B0604020202020204" pitchFamily="34" charset="0"/>
              <a:buChar char="•"/>
            </a:pPr>
            <a:r>
              <a:rPr lang="en-US" dirty="0" smtClean="0"/>
              <a:t>Platform vendors have to contend with whatever format the publisher</a:t>
            </a:r>
            <a:r>
              <a:rPr lang="en-US" baseline="0" dirty="0" smtClean="0"/>
              <a:t> (or the previous vendor) can provide – can vary, with front and back content being wildly different</a:t>
            </a:r>
          </a:p>
          <a:p>
            <a:pPr marL="171450" lvl="0" indent="-171450" algn="l" rtl="0">
              <a:spcBef>
                <a:spcPts val="0"/>
              </a:spcBef>
              <a:spcAft>
                <a:spcPts val="0"/>
              </a:spcAft>
              <a:buFont typeface="Arial" panose="020B0604020202020204" pitchFamily="34" charset="0"/>
              <a:buChar char="•"/>
            </a:pPr>
            <a:r>
              <a:rPr lang="en-US" baseline="0" dirty="0" smtClean="0"/>
              <a:t>Sometimes the user profile info can’t move over</a:t>
            </a:r>
          </a:p>
          <a:p>
            <a:pPr marL="171450" lvl="0" indent="-171450" algn="l" rtl="0">
              <a:spcBef>
                <a:spcPts val="0"/>
              </a:spcBef>
              <a:spcAft>
                <a:spcPts val="0"/>
              </a:spcAft>
              <a:buFont typeface="Arial" panose="020B0604020202020204" pitchFamily="34" charset="0"/>
              <a:buChar char="•"/>
            </a:pPr>
            <a:r>
              <a:rPr lang="en-US" baseline="0" dirty="0" smtClean="0"/>
              <a:t>Deciding on overlap or hard cutover is an important decision</a:t>
            </a:r>
          </a:p>
          <a:p>
            <a:pPr marL="171450" lvl="0" indent="-171450" algn="l" rtl="0">
              <a:spcBef>
                <a:spcPts val="0"/>
              </a:spcBef>
              <a:spcAft>
                <a:spcPts val="0"/>
              </a:spcAft>
              <a:buFont typeface="Arial" panose="020B0604020202020204" pitchFamily="34" charset="0"/>
              <a:buChar char="•"/>
            </a:pPr>
            <a:r>
              <a:rPr lang="en-US" baseline="0" dirty="0" smtClean="0"/>
              <a:t>But remember, even if you choose hard cutover it won’t be instant – new links need to propagate – can vary based on global location</a:t>
            </a:r>
          </a:p>
          <a:p>
            <a:pPr marL="171450" lvl="0" indent="-171450" algn="l" rtl="0">
              <a:spcBef>
                <a:spcPts val="0"/>
              </a:spcBef>
              <a:spcAft>
                <a:spcPts val="0"/>
              </a:spcAft>
              <a:buFont typeface="Arial" panose="020B0604020202020204" pitchFamily="34" charset="0"/>
              <a:buChar char="•"/>
            </a:pPr>
            <a:r>
              <a:rPr lang="en-US" baseline="0" dirty="0" smtClean="0"/>
              <a:t>Please redirect, but remember that you won’t want to rely on these forever</a:t>
            </a:r>
            <a:endParaRPr dirty="0"/>
          </a:p>
        </p:txBody>
      </p:sp>
      <p:sp>
        <p:nvSpPr>
          <p:cNvPr id="197" name="Google Shape;197;g6da9e425a3_0_0: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endParaRPr dirty="0"/>
          </a:p>
          <a:p>
            <a:pPr marL="457200" lvl="0" indent="-317500" algn="l" rtl="0">
              <a:spcBef>
                <a:spcPts val="0"/>
              </a:spcBef>
              <a:spcAft>
                <a:spcPts val="0"/>
              </a:spcAft>
              <a:buSzPts val="1400"/>
              <a:buChar char="●"/>
            </a:pPr>
            <a:r>
              <a:rPr lang="en-US" dirty="0"/>
              <a:t>Lack of communication (emails versus websites versus nothing; not detailed enough, not timely, and/or directed to the wrong person/department).  </a:t>
            </a:r>
            <a:endParaRPr dirty="0"/>
          </a:p>
          <a:p>
            <a:pPr marL="457200" lvl="0" indent="-317500" algn="l" rtl="0">
              <a:spcBef>
                <a:spcPts val="0"/>
              </a:spcBef>
              <a:spcAft>
                <a:spcPts val="0"/>
              </a:spcAft>
              <a:buSzPts val="1400"/>
              <a:buChar char="●"/>
            </a:pPr>
            <a:r>
              <a:rPr lang="en-US" dirty="0"/>
              <a:t>Timeline - start of semester versus summer; two weeks versus six months. </a:t>
            </a:r>
            <a:endParaRPr dirty="0"/>
          </a:p>
          <a:p>
            <a:pPr marL="457200" lvl="0" indent="-317500" algn="l" rtl="0">
              <a:spcBef>
                <a:spcPts val="0"/>
              </a:spcBef>
              <a:spcAft>
                <a:spcPts val="0"/>
              </a:spcAft>
              <a:buSzPts val="1400"/>
              <a:buChar char="●"/>
            </a:pPr>
            <a:r>
              <a:rPr lang="en-US" dirty="0"/>
              <a:t>Disappearing entitlements not carrying over (access discrepancies between old and new platforms).  </a:t>
            </a:r>
            <a:endParaRPr dirty="0"/>
          </a:p>
          <a:p>
            <a:pPr marL="457200" lvl="0" indent="-317500" algn="l" rtl="0">
              <a:spcBef>
                <a:spcPts val="0"/>
              </a:spcBef>
              <a:spcAft>
                <a:spcPts val="0"/>
              </a:spcAft>
              <a:buSzPts val="1400"/>
              <a:buChar char="●"/>
            </a:pPr>
            <a:r>
              <a:rPr lang="en-US" dirty="0"/>
              <a:t>Metadata updates: URLs break, re-directs don’t work as expected, and sometimes DOIs don’t get updated; MARC records not updated.</a:t>
            </a:r>
            <a:endParaRPr dirty="0"/>
          </a:p>
          <a:p>
            <a:pPr marL="457200" lvl="0" indent="-317500" algn="l" rtl="0">
              <a:spcBef>
                <a:spcPts val="0"/>
              </a:spcBef>
              <a:spcAft>
                <a:spcPts val="0"/>
              </a:spcAft>
              <a:buSzPts val="1400"/>
              <a:buChar char="●"/>
            </a:pPr>
            <a:r>
              <a:rPr lang="en-US" dirty="0"/>
              <a:t>Authentication problems: customer IP addresses or user names and passwords don’t migrate correctly to the new platform; proxy - new platform not tested before release.</a:t>
            </a:r>
            <a:endParaRPr dirty="0"/>
          </a:p>
          <a:p>
            <a:pPr marL="457200" lvl="0" indent="-317500" algn="l" rtl="0">
              <a:spcBef>
                <a:spcPts val="0"/>
              </a:spcBef>
              <a:spcAft>
                <a:spcPts val="0"/>
              </a:spcAft>
              <a:buSzPts val="1400"/>
              <a:buChar char="●"/>
            </a:pPr>
            <a:r>
              <a:rPr lang="en-US" dirty="0"/>
              <a:t>Lack of coordination with key third party vendors (discovery services, knowledgebase, and link resolver providers)</a:t>
            </a:r>
            <a:endParaRPr dirty="0"/>
          </a:p>
          <a:p>
            <a:pPr marL="914400" lvl="1" indent="-317500" algn="l" rtl="0">
              <a:spcBef>
                <a:spcPts val="0"/>
              </a:spcBef>
              <a:spcAft>
                <a:spcPts val="0"/>
              </a:spcAft>
              <a:buSzPts val="1400"/>
              <a:buChar char="○"/>
            </a:pPr>
            <a:r>
              <a:rPr lang="en-US" dirty="0"/>
              <a:t>Changes not being submitted to discovery and knowledgebase vendors; sometimes discovery indexes, A-Z lists and link resolvers aren’t updated until well after the migration has occurred.</a:t>
            </a:r>
            <a:endParaRPr dirty="0"/>
          </a:p>
        </p:txBody>
      </p:sp>
      <p:sp>
        <p:nvSpPr>
          <p:cNvPr id="188" name="Google Shape;188;p5: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69697cd6d_1_1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769697cd6d_1_12: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AH</a:t>
            </a:r>
            <a:endParaRPr dirty="0"/>
          </a:p>
        </p:txBody>
      </p:sp>
      <p:sp>
        <p:nvSpPr>
          <p:cNvPr id="206" name="Google Shape;206;g769697cd6d_1_12: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701993" y="4478476"/>
            <a:ext cx="5615940" cy="3664208"/>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endParaRPr dirty="0"/>
          </a:p>
          <a:p>
            <a:pPr marL="457200" lvl="0" indent="-317500" algn="l" rtl="0">
              <a:spcBef>
                <a:spcPts val="0"/>
              </a:spcBef>
              <a:spcAft>
                <a:spcPts val="0"/>
              </a:spcAft>
              <a:buSzPts val="1400"/>
              <a:buChar char="●"/>
            </a:pPr>
            <a:r>
              <a:rPr lang="en-US" dirty="0"/>
              <a:t>Like other recommended practices or standards, our planned deliverables are fairly straightforward:</a:t>
            </a:r>
            <a:endParaRPr dirty="0"/>
          </a:p>
          <a:p>
            <a:pPr marL="457200" lvl="0" indent="-317500" algn="l" rtl="0">
              <a:spcBef>
                <a:spcPts val="0"/>
              </a:spcBef>
              <a:spcAft>
                <a:spcPts val="0"/>
              </a:spcAft>
              <a:buSzPts val="1400"/>
              <a:buChar char="●"/>
            </a:pPr>
            <a:r>
              <a:rPr lang="en-US" dirty="0"/>
              <a:t>We aim to provide recommendations for all stakeholders to ensure a smooth migration and address librarian and end user needs.</a:t>
            </a:r>
            <a:endParaRPr dirty="0"/>
          </a:p>
          <a:p>
            <a:pPr marL="457200" lvl="0" indent="-317500" algn="l" rtl="0">
              <a:spcBef>
                <a:spcPts val="0"/>
              </a:spcBef>
              <a:spcAft>
                <a:spcPts val="0"/>
              </a:spcAft>
              <a:buSzPts val="1400"/>
              <a:buChar char="●"/>
            </a:pPr>
            <a:r>
              <a:rPr lang="en-US" dirty="0"/>
              <a:t>To support our recommendations, we want to create a framework for a communication plan to be used by publishers and platform vendors.</a:t>
            </a:r>
            <a:endParaRPr dirty="0"/>
          </a:p>
          <a:p>
            <a:pPr marL="457200" lvl="0" indent="-317500" algn="l" rtl="0">
              <a:spcBef>
                <a:spcPts val="0"/>
              </a:spcBef>
              <a:spcAft>
                <a:spcPts val="0"/>
              </a:spcAft>
              <a:buSzPts val="1400"/>
              <a:buChar char="●"/>
            </a:pPr>
            <a:r>
              <a:rPr lang="en-US" dirty="0"/>
              <a:t>We will be distilling our recommendations into checklists for major stakeholders, including publishers, platform vendors, and librarians to provide an equitable starting point for all parties.</a:t>
            </a:r>
            <a:endParaRPr dirty="0"/>
          </a:p>
          <a:p>
            <a:pPr marL="457200" lvl="0" indent="-317500" algn="l" rtl="0">
              <a:spcBef>
                <a:spcPts val="0"/>
              </a:spcBef>
              <a:spcAft>
                <a:spcPts val="0"/>
              </a:spcAft>
              <a:buSzPts val="1400"/>
              <a:buChar char="●"/>
            </a:pPr>
            <a:r>
              <a:rPr lang="en-US" dirty="0"/>
              <a:t>And we will provide a glossary of key terms where we will spell out acronyms, define terminology, and link to key industry standards and processes.</a:t>
            </a:r>
            <a:endParaRPr dirty="0"/>
          </a:p>
        </p:txBody>
      </p:sp>
      <p:sp>
        <p:nvSpPr>
          <p:cNvPr id="151" name="Google Shape;151;p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89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69697cd6d_2_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769697cd6d_2_0: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KS</a:t>
            </a:r>
            <a:endParaRPr/>
          </a:p>
        </p:txBody>
      </p:sp>
      <p:sp>
        <p:nvSpPr>
          <p:cNvPr id="215" name="Google Shape;215;g769697cd6d_2_0: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701993" y="4478476"/>
            <a:ext cx="5615940" cy="3664208"/>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21" name="Google Shape;221;p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2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69697cd6d_1_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769697cd6d_1_6: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KS</a:t>
            </a:r>
            <a:endParaRPr/>
          </a:p>
          <a:p>
            <a:pPr marL="0" lvl="0" indent="0" algn="l" rtl="0">
              <a:spcBef>
                <a:spcPts val="0"/>
              </a:spcBef>
              <a:spcAft>
                <a:spcPts val="0"/>
              </a:spcAft>
              <a:buNone/>
            </a:pPr>
            <a:endParaRPr/>
          </a:p>
          <a:p>
            <a:pPr marL="0" lvl="0" indent="0" algn="l" rtl="0">
              <a:spcBef>
                <a:spcPts val="0"/>
              </a:spcBef>
              <a:spcAft>
                <a:spcPts val="0"/>
              </a:spcAft>
              <a:buNone/>
            </a:pPr>
            <a:r>
              <a:rPr lang="en-US"/>
              <a:t>NISO IPA Topic Commitee</a:t>
            </a:r>
            <a:endParaRPr/>
          </a:p>
          <a:p>
            <a:pPr marL="0" lvl="0" indent="0" algn="l" rtl="0">
              <a:spcBef>
                <a:spcPts val="0"/>
              </a:spcBef>
              <a:spcAft>
                <a:spcPts val="0"/>
              </a:spcAft>
              <a:buNone/>
            </a:pPr>
            <a:endParaRPr/>
          </a:p>
          <a:p>
            <a:pPr marL="0" lvl="0" indent="0" algn="l" rtl="0">
              <a:lnSpc>
                <a:spcPct val="90000"/>
              </a:lnSpc>
              <a:spcBef>
                <a:spcPts val="0"/>
              </a:spcBef>
              <a:spcAft>
                <a:spcPts val="0"/>
              </a:spcAft>
              <a:buNone/>
            </a:pPr>
            <a:r>
              <a:rPr lang="en-US">
                <a:solidFill>
                  <a:srgbClr val="106381"/>
                </a:solidFill>
                <a:latin typeface="Arial"/>
                <a:ea typeface="Arial"/>
                <a:cs typeface="Arial"/>
                <a:sym typeface="Arial"/>
              </a:rPr>
              <a:t>migrations can be challenging and not enough communication between parties - everyone could agree so good opp to work together</a:t>
            </a:r>
            <a:endParaRPr>
              <a:solidFill>
                <a:srgbClr val="10638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it seems everyone has been through a migration and has a story or two, so it was natural for folks to sign on - we received a lot offers of help, which was really encouraging</a:t>
            </a:r>
            <a:endParaRPr/>
          </a:p>
        </p:txBody>
      </p:sp>
      <p:sp>
        <p:nvSpPr>
          <p:cNvPr id="130" name="Google Shape;130;g769697cd6d_1_6: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p>
          <a:p>
            <a:pPr marL="0" lvl="0" indent="0" algn="l" rtl="0">
              <a:spcBef>
                <a:spcPts val="0"/>
              </a:spcBef>
              <a:spcAft>
                <a:spcPts val="0"/>
              </a:spcAft>
              <a:buNone/>
            </a:pPr>
            <a:r>
              <a:rPr lang="en-US" dirty="0"/>
              <a:t>Publishers don’t do migrations often</a:t>
            </a:r>
            <a:endParaRPr dirty="0"/>
          </a:p>
          <a:p>
            <a:pPr marL="0" lvl="0" indent="0" algn="l" rtl="0">
              <a:spcBef>
                <a:spcPts val="0"/>
              </a:spcBef>
              <a:spcAft>
                <a:spcPts val="0"/>
              </a:spcAft>
              <a:buNone/>
            </a:pPr>
            <a:r>
              <a:rPr lang="en-US" dirty="0"/>
              <a:t>Librarians are subjected to lots of migrations but have little control over how they are run</a:t>
            </a:r>
            <a:endParaRPr dirty="0"/>
          </a:p>
          <a:p>
            <a:pPr marL="0" lvl="0" indent="0" algn="l" rtl="0">
              <a:spcBef>
                <a:spcPts val="0"/>
              </a:spcBef>
              <a:spcAft>
                <a:spcPts val="0"/>
              </a:spcAft>
              <a:buNone/>
            </a:pPr>
            <a:r>
              <a:rPr lang="en-US" dirty="0"/>
              <a:t>Content Platform vendors do them regularly and are focused on helping their publishers but don’t always have a good view into the librarian’s experience</a:t>
            </a:r>
            <a:endParaRPr dirty="0"/>
          </a:p>
        </p:txBody>
      </p:sp>
      <p:sp>
        <p:nvSpPr>
          <p:cNvPr id="116" name="Google Shape;116;p2: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21227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KS - how we found people, what was the rationale of getting these people - having platform vendors included is unique</a:t>
            </a:r>
            <a:endParaRPr/>
          </a:p>
          <a:p>
            <a:pPr marL="0" lvl="0" indent="0" algn="l" rtl="0">
              <a:spcBef>
                <a:spcPts val="0"/>
              </a:spcBef>
              <a:spcAft>
                <a:spcPts val="0"/>
              </a:spcAft>
              <a:buNone/>
            </a:pPr>
            <a:endParaRPr/>
          </a:p>
          <a:p>
            <a:pPr marL="0" lvl="0" indent="0" algn="l" rtl="0">
              <a:spcBef>
                <a:spcPts val="0"/>
              </a:spcBef>
              <a:spcAft>
                <a:spcPts val="0"/>
              </a:spcAft>
              <a:buNone/>
            </a:pPr>
            <a:r>
              <a:rPr lang="en-US"/>
              <a:t>We looked for people who had experience with migrations from across the industry. We especially wanted to include content platform vendors, since there isn’t usually a direct connection between them and librarians. Since we wanted to not make the group too large, we also consult with others, esp other vendors who might have some part in migrations, to make sure they aren’t left out (thinking Shibboleth, Open Athens, discovery vendors, etc)</a:t>
            </a:r>
            <a:endParaRPr/>
          </a:p>
          <a:p>
            <a:pPr marL="0" lvl="0" indent="0" algn="l" rtl="0">
              <a:spcBef>
                <a:spcPts val="0"/>
              </a:spcBef>
              <a:spcAft>
                <a:spcPts val="0"/>
              </a:spcAft>
              <a:buNone/>
            </a:pPr>
            <a:endParaRPr/>
          </a:p>
          <a:p>
            <a:pPr marL="0" lvl="0" indent="0" algn="l" rtl="0">
              <a:spcBef>
                <a:spcPts val="0"/>
              </a:spcBef>
              <a:spcAft>
                <a:spcPts val="0"/>
              </a:spcAft>
              <a:buNone/>
            </a:pPr>
            <a:r>
              <a:rPr lang="en-US"/>
              <a:t>Shout out to Nettie, who keeps it all together and keeps us moving!</a:t>
            </a:r>
            <a:endParaRPr/>
          </a:p>
        </p:txBody>
      </p:sp>
      <p:sp>
        <p:nvSpPr>
          <p:cNvPr id="137" name="Google Shape;137;p6: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69697cd6d_0_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769697cd6d_0_0: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endParaRPr dirty="0"/>
          </a:p>
          <a:p>
            <a:pPr marL="457200" lvl="0" indent="-317500" algn="l" rtl="0">
              <a:spcBef>
                <a:spcPts val="0"/>
              </a:spcBef>
              <a:spcAft>
                <a:spcPts val="0"/>
              </a:spcAft>
              <a:buSzPts val="1400"/>
              <a:buChar char="●"/>
            </a:pPr>
            <a:r>
              <a:rPr lang="en-US" dirty="0"/>
              <a:t>As Kim mentioned, the group’s participants are all stakeholders and experts in the work that happens before, during, and after a platform migration. </a:t>
            </a:r>
            <a:endParaRPr dirty="0"/>
          </a:p>
          <a:p>
            <a:pPr marL="457200" lvl="0" indent="-317500" algn="l" rtl="0">
              <a:spcBef>
                <a:spcPts val="0"/>
              </a:spcBef>
              <a:spcAft>
                <a:spcPts val="0"/>
              </a:spcAft>
              <a:buSzPts val="1400"/>
              <a:buChar char="●"/>
            </a:pPr>
            <a:r>
              <a:rPr lang="en-US" dirty="0"/>
              <a:t>Under the guidance of Nettie Lagace (NISO) and co-chairs Kim Steinle (Duke University Press) and Athena Hoeppner (University of Central Florida), the combined expertise of group members allowed us to come up with an overall work concept. </a:t>
            </a:r>
            <a:endParaRPr dirty="0"/>
          </a:p>
          <a:p>
            <a:pPr marL="457200" lvl="0" indent="-317500" algn="l" rtl="0">
              <a:spcBef>
                <a:spcPts val="0"/>
              </a:spcBef>
              <a:spcAft>
                <a:spcPts val="0"/>
              </a:spcAft>
              <a:buSzPts val="1400"/>
              <a:buChar char="●"/>
            </a:pPr>
            <a:r>
              <a:rPr lang="en-US" dirty="0"/>
              <a:t>That concept is to develop a recommended practice to help with standardizing processes and provide recommendations to all parties, to improve communications before, during and after platform migrations.</a:t>
            </a:r>
            <a:endParaRPr dirty="0"/>
          </a:p>
          <a:p>
            <a:pPr marL="457200" lvl="0" indent="-317500" algn="l" rtl="0">
              <a:spcBef>
                <a:spcPts val="0"/>
              </a:spcBef>
              <a:spcAft>
                <a:spcPts val="0"/>
              </a:spcAft>
              <a:buSzPts val="1400"/>
              <a:buChar char="●"/>
            </a:pPr>
            <a:r>
              <a:rPr lang="en-US" dirty="0"/>
              <a:t>Platform migrations have become more frequent and more complex in our current scholarly landscape; we’ve all seen examples of migrations that have gone well and that have gone poorly. </a:t>
            </a:r>
            <a:endParaRPr dirty="0"/>
          </a:p>
          <a:p>
            <a:pPr marL="457200" lvl="0" indent="-317500" algn="l" rtl="0">
              <a:spcBef>
                <a:spcPts val="0"/>
              </a:spcBef>
              <a:spcAft>
                <a:spcPts val="0"/>
              </a:spcAft>
              <a:buSzPts val="1400"/>
              <a:buChar char="●"/>
            </a:pPr>
            <a:r>
              <a:rPr lang="en-US" dirty="0"/>
              <a:t>Using these experiences, our group aims to provide more clarity and transparency to the processes and technical standards involved in a platform migration while also providing guidance on communication across all relevant stakeholders. </a:t>
            </a:r>
            <a:endParaRPr dirty="0"/>
          </a:p>
          <a:p>
            <a:pPr marL="457200" lvl="0" indent="-317500" algn="l" rtl="0">
              <a:spcBef>
                <a:spcPts val="0"/>
              </a:spcBef>
              <a:spcAft>
                <a:spcPts val="0"/>
              </a:spcAft>
              <a:buSzPts val="1400"/>
              <a:buChar char="●"/>
            </a:pPr>
            <a:r>
              <a:rPr lang="en-US" dirty="0"/>
              <a:t>Group members agreed early on that communication, or lack thereof, was a key factor in the success or failure of a platform migration; communication has been the subject of intense focus and discussion in our work so far.</a:t>
            </a:r>
            <a:endParaRPr dirty="0"/>
          </a:p>
        </p:txBody>
      </p:sp>
      <p:sp>
        <p:nvSpPr>
          <p:cNvPr id="145" name="Google Shape;145;g769697cd6d_0_0: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701993" y="4478476"/>
            <a:ext cx="5615940" cy="3664208"/>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endParaRPr dirty="0"/>
          </a:p>
          <a:p>
            <a:pPr marL="457200" lvl="0" indent="-317500" algn="l" rtl="0">
              <a:spcBef>
                <a:spcPts val="0"/>
              </a:spcBef>
              <a:spcAft>
                <a:spcPts val="0"/>
              </a:spcAft>
              <a:buSzPts val="1400"/>
              <a:buChar char="●"/>
            </a:pPr>
            <a:r>
              <a:rPr lang="en-US" dirty="0"/>
              <a:t>Like other recommended practices or standards, our planned deliverables are fairly straightforward:</a:t>
            </a:r>
            <a:endParaRPr dirty="0"/>
          </a:p>
          <a:p>
            <a:pPr marL="457200" lvl="0" indent="-317500" algn="l" rtl="0">
              <a:spcBef>
                <a:spcPts val="0"/>
              </a:spcBef>
              <a:spcAft>
                <a:spcPts val="0"/>
              </a:spcAft>
              <a:buSzPts val="1400"/>
              <a:buChar char="●"/>
            </a:pPr>
            <a:r>
              <a:rPr lang="en-US" dirty="0"/>
              <a:t>We aim to provide recommendations for all stakeholders to ensure a smooth migration and address librarian and end user needs.</a:t>
            </a:r>
            <a:endParaRPr dirty="0"/>
          </a:p>
          <a:p>
            <a:pPr marL="457200" lvl="0" indent="-317500" algn="l" rtl="0">
              <a:spcBef>
                <a:spcPts val="0"/>
              </a:spcBef>
              <a:spcAft>
                <a:spcPts val="0"/>
              </a:spcAft>
              <a:buSzPts val="1400"/>
              <a:buChar char="●"/>
            </a:pPr>
            <a:r>
              <a:rPr lang="en-US" dirty="0"/>
              <a:t>To support our recommendations, we want to create a framework for a communication plan to be used by publishers and platform vendors.</a:t>
            </a:r>
            <a:endParaRPr dirty="0"/>
          </a:p>
          <a:p>
            <a:pPr marL="457200" lvl="0" indent="-317500" algn="l" rtl="0">
              <a:spcBef>
                <a:spcPts val="0"/>
              </a:spcBef>
              <a:spcAft>
                <a:spcPts val="0"/>
              </a:spcAft>
              <a:buSzPts val="1400"/>
              <a:buChar char="●"/>
            </a:pPr>
            <a:r>
              <a:rPr lang="en-US" dirty="0"/>
              <a:t>We will be distilling our recommendations into checklists for major stakeholders, including publishers, platform vendors, and librarians to provide an equitable starting point for all parties.</a:t>
            </a:r>
            <a:endParaRPr dirty="0"/>
          </a:p>
          <a:p>
            <a:pPr marL="457200" lvl="0" indent="-317500" algn="l" rtl="0">
              <a:spcBef>
                <a:spcPts val="0"/>
              </a:spcBef>
              <a:spcAft>
                <a:spcPts val="0"/>
              </a:spcAft>
              <a:buSzPts val="1400"/>
              <a:buChar char="●"/>
            </a:pPr>
            <a:r>
              <a:rPr lang="en-US" dirty="0"/>
              <a:t>And we will provide a glossary of key terms where we will spell out acronyms, define terminology, and link to key industry standards and processes.</a:t>
            </a:r>
            <a:endParaRPr dirty="0"/>
          </a:p>
        </p:txBody>
      </p:sp>
      <p:sp>
        <p:nvSpPr>
          <p:cNvPr id="151" name="Google Shape;151;p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69697cd6d_1_19: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769697cd6d_1_19: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Kim</a:t>
            </a:r>
            <a:endParaRPr dirty="0"/>
          </a:p>
          <a:p>
            <a:pPr marL="0" lvl="0" indent="0" algn="l" rtl="0">
              <a:spcBef>
                <a:spcPts val="0"/>
              </a:spcBef>
              <a:spcAft>
                <a:spcPts val="0"/>
              </a:spcAft>
              <a:buNone/>
            </a:pPr>
            <a:r>
              <a:rPr lang="en-US" dirty="0"/>
              <a:t>The group explored several topics, concepts, and state of affairs by conducting interviews, surveys, and literature review. We investigated the overall state of migrations, current practices and issues for each stakeholder group, and potential improvements and solutions.</a:t>
            </a:r>
            <a:endParaRPr dirty="0"/>
          </a:p>
          <a:p>
            <a:pPr marL="0" lvl="0" indent="0" algn="l" rtl="0">
              <a:spcBef>
                <a:spcPts val="0"/>
              </a:spcBef>
              <a:spcAft>
                <a:spcPts val="0"/>
              </a:spcAft>
              <a:buNone/>
            </a:pPr>
            <a:r>
              <a:rPr lang="en-US" dirty="0"/>
              <a:t>We have contacted librarians and consortia, platform vendors, content vendors, and other stakeholders in the information supply chain.</a:t>
            </a:r>
            <a:endParaRPr dirty="0"/>
          </a:p>
          <a:p>
            <a:pPr marL="0" lvl="0" indent="0" algn="l" rtl="0">
              <a:spcBef>
                <a:spcPts val="0"/>
              </a:spcBef>
              <a:spcAft>
                <a:spcPts val="0"/>
              </a:spcAft>
              <a:buNone/>
            </a:pPr>
            <a:r>
              <a:rPr lang="en-US" dirty="0"/>
              <a:t>Some areas of investigation:</a:t>
            </a:r>
            <a:endParaRPr dirty="0"/>
          </a:p>
          <a:p>
            <a:pPr marL="0" lvl="0" indent="0" algn="l" rtl="0">
              <a:spcBef>
                <a:spcPts val="0"/>
              </a:spcBef>
              <a:spcAft>
                <a:spcPts val="0"/>
              </a:spcAft>
              <a:buNone/>
            </a:pPr>
            <a:r>
              <a:rPr lang="en-US" dirty="0"/>
              <a:t>1. </a:t>
            </a:r>
            <a:r>
              <a:rPr lang="en-US" dirty="0" smtClean="0"/>
              <a:t>Vendor-provided </a:t>
            </a:r>
            <a:r>
              <a:rPr lang="en-US" dirty="0"/>
              <a:t>communications and checklists from previous migrations</a:t>
            </a:r>
            <a:endParaRPr dirty="0"/>
          </a:p>
          <a:p>
            <a:pPr marL="0" lvl="0" indent="0" algn="l" rtl="0">
              <a:spcBef>
                <a:spcPts val="0"/>
              </a:spcBef>
              <a:spcAft>
                <a:spcPts val="0"/>
              </a:spcAft>
              <a:buNone/>
            </a:pPr>
            <a:r>
              <a:rPr lang="en-US" dirty="0"/>
              <a:t>2. Vendor internal timelines, cycles, and decisions, and the questions, and pain points for platforms/content providers </a:t>
            </a:r>
            <a:endParaRPr dirty="0"/>
          </a:p>
          <a:p>
            <a:pPr marL="0" lvl="0" indent="0" algn="l" rtl="0">
              <a:spcBef>
                <a:spcPts val="0"/>
              </a:spcBef>
              <a:spcAft>
                <a:spcPts val="0"/>
              </a:spcAft>
              <a:buNone/>
            </a:pPr>
            <a:r>
              <a:rPr lang="en-US" dirty="0"/>
              <a:t>3. The experience of Libraries, Consortia, and Librarians during migrations, points of confusion, and typical action items.</a:t>
            </a:r>
            <a:endParaRPr dirty="0"/>
          </a:p>
          <a:p>
            <a:pPr marL="0" lvl="0" indent="0" algn="l" rtl="0">
              <a:spcBef>
                <a:spcPts val="0"/>
              </a:spcBef>
              <a:spcAft>
                <a:spcPts val="0"/>
              </a:spcAft>
              <a:buNone/>
            </a:pPr>
            <a:r>
              <a:rPr lang="en-US" dirty="0"/>
              <a:t>4. Technical and communication needs for specific groups and technologies impacted by migrations, such as discovery and knowledge base technologies, authentication technologies, etc.</a:t>
            </a:r>
            <a:endParaRPr dirty="0"/>
          </a:p>
        </p:txBody>
      </p:sp>
      <p:sp>
        <p:nvSpPr>
          <p:cNvPr id="158" name="Google Shape;158;g769697cd6d_1_19: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69d47b549_0_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769d47b549_0_6: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Athena</a:t>
            </a:r>
            <a:endParaRPr dirty="0"/>
          </a:p>
          <a:p>
            <a:pPr marL="0" lvl="0" indent="0" algn="l" rtl="0">
              <a:spcBef>
                <a:spcPts val="0"/>
              </a:spcBef>
              <a:spcAft>
                <a:spcPts val="0"/>
              </a:spcAft>
              <a:buNone/>
            </a:pPr>
            <a:r>
              <a:rPr lang="en-US" dirty="0"/>
              <a:t>The working group identified a variety of standards and organizations that were integral or related to the platform migration process. While we don’t have time to talk about all of them today, we want to highlight a few that were discussed in depth:</a:t>
            </a:r>
            <a:endParaRPr dirty="0"/>
          </a:p>
          <a:p>
            <a:pPr marL="457200" lvl="0" indent="-317500" algn="l" rtl="0">
              <a:spcBef>
                <a:spcPts val="0"/>
              </a:spcBef>
              <a:spcAft>
                <a:spcPts val="0"/>
              </a:spcAft>
              <a:buSzPts val="1400"/>
              <a:buChar char="●"/>
            </a:pPr>
            <a:r>
              <a:rPr lang="en-US" dirty="0"/>
              <a:t>The Transfer code of practice is a NISO recommended practice that provides guidelines for journals that are moving from one publisher to another. Transfer’s committee has often been given feedback asking if platform migrations can be addressed by the Transfer Code. We were never able to integrate platform migrations into the code but we think that some of Transfer’s guiding principles can be adapted for the platform migration guidelines we’re working on now:</a:t>
            </a:r>
            <a:endParaRPr dirty="0"/>
          </a:p>
          <a:p>
            <a:pPr marL="914400" lvl="1" indent="-317500" algn="l" rtl="0">
              <a:spcBef>
                <a:spcPts val="0"/>
              </a:spcBef>
              <a:spcAft>
                <a:spcPts val="0"/>
              </a:spcAft>
              <a:buSzPts val="1400"/>
              <a:buChar char="○"/>
            </a:pPr>
            <a:r>
              <a:rPr lang="en-US" dirty="0"/>
              <a:t>"promote a set of standards that apply whenever electronic content is migrated from one platform to another and to encourage the industry to embrace these standards as a baseline level of quality and performance"</a:t>
            </a:r>
            <a:endParaRPr dirty="0"/>
          </a:p>
          <a:p>
            <a:pPr marL="914400" lvl="1" indent="-317500" algn="l" rtl="0">
              <a:spcBef>
                <a:spcPts val="0"/>
              </a:spcBef>
              <a:spcAft>
                <a:spcPts val="0"/>
              </a:spcAft>
              <a:buSzPts val="1400"/>
              <a:buChar char="○"/>
            </a:pPr>
            <a:r>
              <a:rPr lang="en-US" dirty="0"/>
              <a:t>“the Code does not supplant contractual terms, intellectual property rights, or the competitive marketplace between publishers. In all [platform migrations], contract terms negotiated between the parties involved in the transfer will govern.”</a:t>
            </a:r>
            <a:endParaRPr dirty="0"/>
          </a:p>
          <a:p>
            <a:pPr marL="914400" lvl="1" indent="-317500" algn="l" rtl="0">
              <a:spcBef>
                <a:spcPts val="0"/>
              </a:spcBef>
              <a:spcAft>
                <a:spcPts val="0"/>
              </a:spcAft>
              <a:buSzPts val="1400"/>
              <a:buChar char="○"/>
            </a:pPr>
            <a:r>
              <a:rPr lang="en-US" dirty="0"/>
              <a:t>Ensuring that all content is migrated or retired - supplemental digital content like AV content, apps, etc. as well as, e-alert registrants and that relevant stakeholders are informed of the planned changes.</a:t>
            </a:r>
            <a:endParaRPr dirty="0"/>
          </a:p>
          <a:p>
            <a:pPr marL="457200" lvl="0" indent="-317500" algn="l" rtl="0">
              <a:spcBef>
                <a:spcPts val="0"/>
              </a:spcBef>
              <a:spcAft>
                <a:spcPts val="0"/>
              </a:spcAft>
              <a:buSzPts val="1400"/>
              <a:buChar char="●"/>
            </a:pPr>
            <a:r>
              <a:rPr lang="en-US" dirty="0"/>
              <a:t>KBART &amp; Automation: provides best practices for the communication of electronic resource (both serials and monographs) information from content providers to knowledgebase developers to help ensure data integrity in the knowledgebase. </a:t>
            </a:r>
            <a:endParaRPr dirty="0"/>
          </a:p>
          <a:p>
            <a:pPr marL="914400" lvl="1" indent="-317500" algn="l" rtl="0">
              <a:spcBef>
                <a:spcPts val="0"/>
              </a:spcBef>
              <a:spcAft>
                <a:spcPts val="0"/>
              </a:spcAft>
              <a:buSzPts val="1400"/>
              <a:buChar char="○"/>
            </a:pPr>
            <a:r>
              <a:rPr lang="en-US" dirty="0"/>
              <a:t>Knowledgebases provide metadata to support various library discovery services including OpenURL link resolver, library catalog, and a variety of ERM tools. During a platform migration, e-resource URLs often change and sometimes the content structure changes. Such change needs to be updated accurately and promptly in the knowledgebase to ensure accurate linking to the affected electronic resources with minimal interruption to library patrons. KBART and automated KBART can provide crucial and current data for library specific holdings during a platform migration.</a:t>
            </a:r>
            <a:endParaRPr dirty="0"/>
          </a:p>
          <a:p>
            <a:pPr marL="457200" lvl="0" indent="-317500" algn="l" rtl="0">
              <a:spcBef>
                <a:spcPts val="0"/>
              </a:spcBef>
              <a:spcAft>
                <a:spcPts val="0"/>
              </a:spcAft>
              <a:buSzPts val="1400"/>
              <a:buChar char="●"/>
            </a:pPr>
            <a:r>
              <a:rPr lang="en-US" dirty="0"/>
              <a:t>DOI/Crossref: Crossref assigns and maintains digital object identifiers (DOI’s) that provide a mapping between a unique fixed id for scholarly content and the current location of that content on the web.  This enables a more seamless location and citation of scholarly content on the web but it also means that managing the process of updating the Crossref database during a platform migration is critically important.</a:t>
            </a:r>
            <a:endParaRPr dirty="0"/>
          </a:p>
          <a:p>
            <a:pPr marL="914400" lvl="1" indent="-317500" algn="l" rtl="0">
              <a:spcBef>
                <a:spcPts val="0"/>
              </a:spcBef>
              <a:spcAft>
                <a:spcPts val="0"/>
              </a:spcAft>
              <a:buSzPts val="1400"/>
              <a:buChar char="○"/>
            </a:pPr>
            <a:r>
              <a:rPr lang="en-US" dirty="0"/>
              <a:t>During a migration, a list of DOI’s and the new metadata and links is generated. Ahead of launch, Crossref is notified that a change is coming on a specific date. The platform vendor, on the day of launch, redeposits all of the DOI’s, metadata and URLs with the new platform information. </a:t>
            </a:r>
            <a:endParaRPr dirty="0"/>
          </a:p>
          <a:p>
            <a:pPr marL="457200" lvl="0" indent="-317500" algn="l" rtl="0">
              <a:spcBef>
                <a:spcPts val="0"/>
              </a:spcBef>
              <a:spcAft>
                <a:spcPts val="0"/>
              </a:spcAft>
              <a:buSzPts val="1400"/>
              <a:buChar char="●"/>
            </a:pPr>
            <a:r>
              <a:rPr lang="en-US" dirty="0"/>
              <a:t>Authentication: another pain point during a platform migration is ensuring that authentication mechanisms are migrated for each customer. The authentication landscape across users of e-resource content is complex; the work of making authentication seamless during a migration spans multiple authentication types, including user names and passwords, IP addresses, SAML-based systems, and remote access options such as </a:t>
            </a:r>
            <a:r>
              <a:rPr lang="en-US" dirty="0" err="1"/>
              <a:t>EZProxy</a:t>
            </a:r>
            <a:r>
              <a:rPr lang="en-US" dirty="0"/>
              <a:t>. </a:t>
            </a:r>
            <a:endParaRPr dirty="0"/>
          </a:p>
          <a:p>
            <a:pPr marL="457200" lvl="0" indent="-317500" algn="l" rtl="0">
              <a:spcBef>
                <a:spcPts val="0"/>
              </a:spcBef>
              <a:spcAft>
                <a:spcPts val="0"/>
              </a:spcAft>
              <a:buSzPts val="1400"/>
              <a:buChar char="●"/>
            </a:pPr>
            <a:r>
              <a:rPr lang="en-US" dirty="0"/>
              <a:t>Usage (COUNTER &amp; SUSHI): COUNTER reports and the SUSHI protocol allow libraries to collect usage data that is critical for libraries perform collection assessment and cost per user (CPU) calculations, allowing for collection decisions. </a:t>
            </a:r>
            <a:endParaRPr dirty="0"/>
          </a:p>
          <a:p>
            <a:pPr marL="914400" lvl="1" indent="-317500" algn="l" rtl="0">
              <a:spcBef>
                <a:spcPts val="0"/>
              </a:spcBef>
              <a:spcAft>
                <a:spcPts val="0"/>
              </a:spcAft>
              <a:buSzPts val="1400"/>
              <a:buChar char="○"/>
            </a:pPr>
            <a:r>
              <a:rPr lang="en-US" dirty="0"/>
              <a:t>Migration challenges include setting up COUNTER and SUSHI reporting on the new platform and ensuring that reports are accurately representing usage for customers as well as the transfer of historical usage data from one platform to another. Additionally, some vendors open up access across all their subscription content after a migration, which can lead to inflated or skewed usage statistics for institutions who only subscribe to a subset of the vendor’s content.</a:t>
            </a:r>
            <a:endParaRPr dirty="0"/>
          </a:p>
        </p:txBody>
      </p:sp>
      <p:sp>
        <p:nvSpPr>
          <p:cNvPr id="172" name="Google Shape;172;g769d47b549_0_6: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e1a84ff18_1_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6e1a84ff18_1_0:notes"/>
          <p:cNvSpPr txBox="1">
            <a:spLocks noGrp="1"/>
          </p:cNvSpPr>
          <p:nvPr>
            <p:ph type="body" idx="1"/>
          </p:nvPr>
        </p:nvSpPr>
        <p:spPr>
          <a:xfrm>
            <a:off x="701993" y="4478476"/>
            <a:ext cx="5616000" cy="36642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b="1" dirty="0"/>
              <a:t>Athena </a:t>
            </a:r>
          </a:p>
          <a:p>
            <a:pPr marL="0" lvl="0" indent="0" algn="l" rtl="0">
              <a:spcBef>
                <a:spcPts val="0"/>
              </a:spcBef>
              <a:spcAft>
                <a:spcPts val="0"/>
              </a:spcAft>
              <a:buNone/>
            </a:pPr>
            <a:r>
              <a:rPr lang="en-US" b="1" dirty="0"/>
              <a:t>Libraries </a:t>
            </a:r>
            <a:r>
              <a:rPr lang="en-US" dirty="0"/>
              <a:t>Typical action items</a:t>
            </a:r>
            <a:endParaRPr dirty="0"/>
          </a:p>
          <a:p>
            <a:pPr marL="457200" lvl="0" indent="-317500" algn="l" rtl="0">
              <a:spcBef>
                <a:spcPts val="0"/>
              </a:spcBef>
              <a:spcAft>
                <a:spcPts val="0"/>
              </a:spcAft>
              <a:buSzPts val="1400"/>
              <a:buChar char="●"/>
            </a:pPr>
            <a:r>
              <a:rPr lang="en-US" dirty="0"/>
              <a:t>Sign up for publisher email alerts; review migration website (if available).</a:t>
            </a:r>
            <a:endParaRPr dirty="0"/>
          </a:p>
          <a:p>
            <a:pPr marL="457200" lvl="0" indent="-317500" algn="l" rtl="0">
              <a:spcBef>
                <a:spcPts val="0"/>
              </a:spcBef>
              <a:spcAft>
                <a:spcPts val="0"/>
              </a:spcAft>
              <a:buSzPts val="1400"/>
              <a:buChar char="●"/>
            </a:pPr>
            <a:r>
              <a:rPr lang="en-US" dirty="0"/>
              <a:t>Confirm entitlements.</a:t>
            </a:r>
            <a:endParaRPr dirty="0"/>
          </a:p>
          <a:p>
            <a:pPr marL="457200" lvl="0" indent="-317500" algn="l" rtl="0">
              <a:spcBef>
                <a:spcPts val="0"/>
              </a:spcBef>
              <a:spcAft>
                <a:spcPts val="0"/>
              </a:spcAft>
              <a:buSzPts val="1400"/>
              <a:buChar char="●"/>
            </a:pPr>
            <a:r>
              <a:rPr lang="en-US" dirty="0"/>
              <a:t>Prepare for link resolver, URL, discovery layer, and ERM changes.</a:t>
            </a:r>
            <a:endParaRPr dirty="0"/>
          </a:p>
          <a:p>
            <a:pPr marL="457200" lvl="0" indent="-317500" algn="l" rtl="0">
              <a:spcBef>
                <a:spcPts val="0"/>
              </a:spcBef>
              <a:spcAft>
                <a:spcPts val="0"/>
              </a:spcAft>
              <a:buSzPts val="1400"/>
              <a:buChar char="●"/>
            </a:pPr>
            <a:r>
              <a:rPr lang="en-US" dirty="0"/>
              <a:t>Gather usage statistics from old site.</a:t>
            </a:r>
            <a:endParaRPr dirty="0"/>
          </a:p>
          <a:p>
            <a:pPr marL="457200" lvl="0" indent="-317500" algn="l" rtl="0">
              <a:spcBef>
                <a:spcPts val="0"/>
              </a:spcBef>
              <a:spcAft>
                <a:spcPts val="0"/>
              </a:spcAft>
              <a:buSzPts val="1400"/>
              <a:buChar char="●"/>
            </a:pPr>
            <a:r>
              <a:rPr lang="en-US" dirty="0"/>
              <a:t>Verify you have access - including access to purchased entitlements after grace period.</a:t>
            </a:r>
            <a:endParaRPr dirty="0"/>
          </a:p>
          <a:p>
            <a:pPr marL="457200" lvl="0" indent="-317500" algn="l" rtl="0">
              <a:spcBef>
                <a:spcPts val="0"/>
              </a:spcBef>
              <a:spcAft>
                <a:spcPts val="0"/>
              </a:spcAft>
              <a:buSzPts val="1400"/>
              <a:buChar char="●"/>
            </a:pPr>
            <a:r>
              <a:rPr lang="en-US" dirty="0"/>
              <a:t>Update IP address and/or remote authentication configurations.</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b="1" dirty="0"/>
              <a:t>Publishers (we looked to those who had been through migrations and gathered materials, data and feedback from those experiences)</a:t>
            </a:r>
            <a:endParaRPr b="1" dirty="0"/>
          </a:p>
          <a:p>
            <a:pPr marL="457200" lvl="0" indent="-317500" algn="l" rtl="0">
              <a:spcBef>
                <a:spcPts val="0"/>
              </a:spcBef>
              <a:spcAft>
                <a:spcPts val="0"/>
              </a:spcAft>
              <a:buSzPts val="1400"/>
              <a:buChar char="●"/>
            </a:pPr>
            <a:r>
              <a:rPr lang="en-US" dirty="0"/>
              <a:t>Craft your communication plan - who, when, where</a:t>
            </a:r>
            <a:endParaRPr dirty="0"/>
          </a:p>
          <a:p>
            <a:pPr marL="457200" lvl="0" indent="-317500" algn="l" rtl="0">
              <a:spcBef>
                <a:spcPts val="0"/>
              </a:spcBef>
              <a:spcAft>
                <a:spcPts val="0"/>
              </a:spcAft>
              <a:buSzPts val="1400"/>
              <a:buChar char="●"/>
            </a:pPr>
            <a:r>
              <a:rPr lang="en-US" dirty="0"/>
              <a:t>Gather appropriate contacts</a:t>
            </a:r>
            <a:endParaRPr dirty="0"/>
          </a:p>
          <a:p>
            <a:pPr marL="457200" lvl="0" indent="-317500" algn="l" rtl="0">
              <a:spcBef>
                <a:spcPts val="0"/>
              </a:spcBef>
              <a:spcAft>
                <a:spcPts val="0"/>
              </a:spcAft>
              <a:buSzPts val="1400"/>
              <a:buChar char="●"/>
            </a:pPr>
            <a:r>
              <a:rPr lang="en-US" dirty="0"/>
              <a:t>Create website for migration information</a:t>
            </a:r>
            <a:endParaRPr dirty="0"/>
          </a:p>
          <a:p>
            <a:pPr marL="457200" lvl="0" indent="-317500" algn="l" rtl="0">
              <a:spcBef>
                <a:spcPts val="0"/>
              </a:spcBef>
              <a:spcAft>
                <a:spcPts val="0"/>
              </a:spcAft>
              <a:buSzPts val="1400"/>
              <a:buChar char="●"/>
            </a:pPr>
            <a:r>
              <a:rPr lang="en-US" dirty="0"/>
              <a:t>Determine hard cutover or simultaneous hosting</a:t>
            </a:r>
            <a:endParaRPr dirty="0"/>
          </a:p>
          <a:p>
            <a:pPr marL="457200" lvl="0" indent="-317500" algn="l" rtl="0">
              <a:spcBef>
                <a:spcPts val="0"/>
              </a:spcBef>
              <a:spcAft>
                <a:spcPts val="0"/>
              </a:spcAft>
              <a:buSzPts val="1400"/>
              <a:buChar char="●"/>
            </a:pPr>
            <a:r>
              <a:rPr lang="en-US" dirty="0"/>
              <a:t>Determine launch date</a:t>
            </a:r>
            <a:endParaRPr dirty="0"/>
          </a:p>
          <a:p>
            <a:pPr marL="457200" lvl="0" indent="-317500" algn="l" rtl="0">
              <a:spcBef>
                <a:spcPts val="0"/>
              </a:spcBef>
              <a:spcAft>
                <a:spcPts val="0"/>
              </a:spcAft>
              <a:buSzPts val="1400"/>
              <a:buChar char="●"/>
            </a:pPr>
            <a:r>
              <a:rPr lang="en-US" dirty="0"/>
              <a:t>Determine if URLs will change</a:t>
            </a:r>
            <a:endParaRPr dirty="0"/>
          </a:p>
          <a:p>
            <a:pPr marL="457200" lvl="0" indent="-317500" algn="l" rtl="0">
              <a:spcBef>
                <a:spcPts val="0"/>
              </a:spcBef>
              <a:spcAft>
                <a:spcPts val="0"/>
              </a:spcAft>
              <a:buSzPts val="1400"/>
              <a:buChar char="●"/>
            </a:pPr>
            <a:r>
              <a:rPr lang="en-US" dirty="0"/>
              <a:t>Publish URL crosswalk if updating links</a:t>
            </a:r>
            <a:endParaRPr dirty="0"/>
          </a:p>
          <a:p>
            <a:pPr marL="457200" lvl="0" indent="-317500" algn="l" rtl="0">
              <a:spcBef>
                <a:spcPts val="0"/>
              </a:spcBef>
              <a:spcAft>
                <a:spcPts val="0"/>
              </a:spcAft>
              <a:buSzPts val="1400"/>
              <a:buChar char="●"/>
            </a:pPr>
            <a:r>
              <a:rPr lang="en-US" dirty="0"/>
              <a:t>Determine if usage from old platform will be made available - how much and where</a:t>
            </a:r>
            <a:endParaRPr dirty="0"/>
          </a:p>
          <a:p>
            <a:pPr marL="457200" lvl="0" indent="-317500" algn="l" rtl="0">
              <a:spcBef>
                <a:spcPts val="0"/>
              </a:spcBef>
              <a:spcAft>
                <a:spcPts val="0"/>
              </a:spcAft>
              <a:buSzPts val="1400"/>
              <a:buChar char="●"/>
            </a:pPr>
            <a:r>
              <a:rPr lang="en-US" dirty="0"/>
              <a:t>If usage should be pulled before migration, communicate this to librarians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Content platform providers</a:t>
            </a:r>
            <a:endParaRPr b="1" dirty="0"/>
          </a:p>
          <a:p>
            <a:pPr marL="457200" lvl="0" indent="-317500" algn="l" rtl="0">
              <a:spcBef>
                <a:spcPts val="0"/>
              </a:spcBef>
              <a:spcAft>
                <a:spcPts val="0"/>
              </a:spcAft>
              <a:buSzPts val="1400"/>
              <a:buChar char="●"/>
            </a:pPr>
            <a:r>
              <a:rPr lang="en-US" dirty="0"/>
              <a:t>Facilitate dissemination of communication plan to subscribers</a:t>
            </a:r>
            <a:endParaRPr dirty="0"/>
          </a:p>
          <a:p>
            <a:pPr marL="457200" lvl="0" indent="-317500" algn="l" rtl="0">
              <a:spcBef>
                <a:spcPts val="0"/>
              </a:spcBef>
              <a:spcAft>
                <a:spcPts val="0"/>
              </a:spcAft>
              <a:buSzPts val="1400"/>
              <a:buChar char="●"/>
            </a:pPr>
            <a:r>
              <a:rPr lang="en-US" dirty="0"/>
              <a:t>Generate a crosswalk document if necessary</a:t>
            </a:r>
            <a:endParaRPr dirty="0"/>
          </a:p>
          <a:p>
            <a:pPr marL="457200" lvl="0" indent="-317500" algn="l" rtl="0">
              <a:spcBef>
                <a:spcPts val="0"/>
              </a:spcBef>
              <a:spcAft>
                <a:spcPts val="0"/>
              </a:spcAft>
              <a:buSzPts val="1400"/>
              <a:buChar char="●"/>
            </a:pPr>
            <a:r>
              <a:rPr lang="en-US" dirty="0"/>
              <a:t>DOI update at Crossref - at launch date</a:t>
            </a:r>
            <a:endParaRPr dirty="0"/>
          </a:p>
          <a:p>
            <a:pPr marL="457200" lvl="0" indent="-317500" algn="l" rtl="0">
              <a:spcBef>
                <a:spcPts val="0"/>
              </a:spcBef>
              <a:spcAft>
                <a:spcPts val="0"/>
              </a:spcAft>
              <a:buSzPts val="1400"/>
              <a:buChar char="●"/>
            </a:pPr>
            <a:r>
              <a:rPr lang="en-US" dirty="0"/>
              <a:t>Continue to host usage statistics for two years after migration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Other technology providers - authentication, knowledgebase providers, discovery providers</a:t>
            </a:r>
            <a:endParaRPr b="1" dirty="0"/>
          </a:p>
          <a:p>
            <a:pPr marL="457200" lvl="0" indent="-317500" algn="l" rtl="0">
              <a:spcBef>
                <a:spcPts val="0"/>
              </a:spcBef>
              <a:spcAft>
                <a:spcPts val="0"/>
              </a:spcAft>
              <a:buSzPts val="1400"/>
              <a:buChar char="●"/>
            </a:pPr>
            <a:r>
              <a:rPr lang="en-US" dirty="0"/>
              <a:t>Technical and communication needs - </a:t>
            </a:r>
            <a:endParaRPr dirty="0"/>
          </a:p>
        </p:txBody>
      </p:sp>
      <p:sp>
        <p:nvSpPr>
          <p:cNvPr id="165" name="Google Shape;165;g6e1a84ff18_1_0:notes"/>
          <p:cNvSpPr txBox="1">
            <a:spLocks noGrp="1"/>
          </p:cNvSpPr>
          <p:nvPr>
            <p:ph type="sldNum" idx="12"/>
          </p:nvPr>
        </p:nvSpPr>
        <p:spPr>
          <a:xfrm>
            <a:off x="3976333" y="8839014"/>
            <a:ext cx="3042000" cy="4668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58424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8788-664A-472A-B7CD-541ABDFE8986}"/>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D4FF031-ADF5-4811-9732-B024AADB4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B6DD52-A3DF-46D2-8DB4-DF3A6CFC74A0}"/>
              </a:ext>
            </a:extLst>
          </p:cNvPr>
          <p:cNvSpPr>
            <a:spLocks noGrp="1"/>
          </p:cNvSpPr>
          <p:nvPr>
            <p:ph type="dt" sz="half" idx="10"/>
          </p:nvPr>
        </p:nvSpPr>
        <p:spPr/>
        <p:txBody>
          <a:bodyPr/>
          <a:lstStyle/>
          <a:p>
            <a:fld id="{39EFA0C4-0130-4D93-B587-0E8E9AA97265}" type="datetime1">
              <a:rPr lang="en-US" smtClean="0"/>
              <a:t>2/23/2020</a:t>
            </a:fld>
            <a:endParaRPr lang="en-US"/>
          </a:p>
        </p:txBody>
      </p:sp>
      <p:sp>
        <p:nvSpPr>
          <p:cNvPr id="5" name="Footer Placeholder 4">
            <a:extLst>
              <a:ext uri="{FF2B5EF4-FFF2-40B4-BE49-F238E27FC236}">
                <a16:creationId xmlns:a16="http://schemas.microsoft.com/office/drawing/2014/main" id="{B1B1AE95-BE39-4BEB-B3D8-0F2ECA75B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EA3FB-B675-4829-9756-F433D0E75A25}"/>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210859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6DAB-8FAA-4A82-9A9A-8CF0A2DC7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E276B-5724-4D3E-895B-4147C9857C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6FFCC-F5CE-4C3E-B415-AE80042190B3}"/>
              </a:ext>
            </a:extLst>
          </p:cNvPr>
          <p:cNvSpPr>
            <a:spLocks noGrp="1"/>
          </p:cNvSpPr>
          <p:nvPr>
            <p:ph type="dt" sz="half" idx="10"/>
          </p:nvPr>
        </p:nvSpPr>
        <p:spPr/>
        <p:txBody>
          <a:bodyPr/>
          <a:lstStyle/>
          <a:p>
            <a:fld id="{AA5D5E79-2262-42FB-9C3C-C3B307FFA38C}" type="datetime1">
              <a:rPr lang="en-US" smtClean="0"/>
              <a:t>2/23/2020</a:t>
            </a:fld>
            <a:endParaRPr lang="en-US"/>
          </a:p>
        </p:txBody>
      </p:sp>
      <p:sp>
        <p:nvSpPr>
          <p:cNvPr id="5" name="Footer Placeholder 4">
            <a:extLst>
              <a:ext uri="{FF2B5EF4-FFF2-40B4-BE49-F238E27FC236}">
                <a16:creationId xmlns:a16="http://schemas.microsoft.com/office/drawing/2014/main" id="{42A75AF0-2ADA-4AE3-B1AF-9F0E0203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FB31A-6ED4-4E9A-97CF-26AEE6FC4B58}"/>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253593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9FEFB-6E72-4C4C-BDCB-902F84E72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1C4752-CF9F-4E59-B742-B5FF8D2C91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68D22-AFBC-4C5F-9F55-1531A3976DD1}"/>
              </a:ext>
            </a:extLst>
          </p:cNvPr>
          <p:cNvSpPr>
            <a:spLocks noGrp="1"/>
          </p:cNvSpPr>
          <p:nvPr>
            <p:ph type="dt" sz="half" idx="10"/>
          </p:nvPr>
        </p:nvSpPr>
        <p:spPr/>
        <p:txBody>
          <a:bodyPr/>
          <a:lstStyle/>
          <a:p>
            <a:fld id="{1941055F-1B71-4980-809D-3FC5D79CEB01}" type="datetime1">
              <a:rPr lang="en-US" smtClean="0"/>
              <a:t>2/23/2020</a:t>
            </a:fld>
            <a:endParaRPr lang="en-US"/>
          </a:p>
        </p:txBody>
      </p:sp>
      <p:sp>
        <p:nvSpPr>
          <p:cNvPr id="5" name="Footer Placeholder 4">
            <a:extLst>
              <a:ext uri="{FF2B5EF4-FFF2-40B4-BE49-F238E27FC236}">
                <a16:creationId xmlns:a16="http://schemas.microsoft.com/office/drawing/2014/main" id="{B5E31B82-32F6-4B58-89E5-97572CD53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A7CF7-1537-4D8F-A416-47C6EEE7A834}"/>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242214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0"/>
          <p:cNvSpPr txBox="1">
            <a:spLocks noGrp="1"/>
          </p:cNvSpPr>
          <p:nvPr>
            <p:ph type="ctrTitle"/>
          </p:nvPr>
        </p:nvSpPr>
        <p:spPr>
          <a:xfrm>
            <a:off x="1097280" y="853704"/>
            <a:ext cx="10058400" cy="3472229"/>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B7F"/>
              </a:buClr>
              <a:buSzPts val="8000"/>
              <a:buFont typeface="Arial"/>
              <a:buNone/>
              <a:defRPr sz="8000">
                <a:solidFill>
                  <a:srgbClr val="003B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106381"/>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4" name="Google Shape;2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1ADBB2-C24C-443E-8883-DB332C6AD294}" type="datetime1">
              <a:rPr lang="en-US" smtClean="0"/>
              <a:t>2/23/2020</a:t>
            </a:fld>
            <a:endParaRPr/>
          </a:p>
        </p:txBody>
      </p:sp>
      <p:sp>
        <p:nvSpPr>
          <p:cNvPr id="25" name="Google Shape;2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0"/>
          <p:cNvCxnSpPr/>
          <p:nvPr/>
        </p:nvCxnSpPr>
        <p:spPr>
          <a:xfrm>
            <a:off x="1207658" y="4343400"/>
            <a:ext cx="9875520" cy="0"/>
          </a:xfrm>
          <a:prstGeom prst="straightConnector1">
            <a:avLst/>
          </a:prstGeom>
          <a:noFill/>
          <a:ln w="9525" cap="flat" cmpd="sng">
            <a:solidFill>
              <a:schemeClr val="accent1"/>
            </a:solidFill>
            <a:prstDash val="solid"/>
            <a:round/>
            <a:headEnd type="none" w="sm" len="sm"/>
            <a:tailEnd type="none" w="sm" len="sm"/>
          </a:ln>
        </p:spPr>
      </p:cxnSp>
      <p:pic>
        <p:nvPicPr>
          <p:cNvPr id="28" name="Google Shape;28;p10"/>
          <p:cNvPicPr preferRelativeResize="0"/>
          <p:nvPr/>
        </p:nvPicPr>
        <p:blipFill rotWithShape="1">
          <a:blip r:embed="rId2">
            <a:alphaModFix/>
          </a:blip>
          <a:srcRect/>
          <a:stretch/>
        </p:blipFill>
        <p:spPr>
          <a:xfrm>
            <a:off x="10060397" y="5323534"/>
            <a:ext cx="2190565" cy="99331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1066800" y="257595"/>
            <a:ext cx="10058400" cy="836099"/>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48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11"/>
          <p:cNvSpPr txBox="1">
            <a:spLocks noGrp="1"/>
          </p:cNvSpPr>
          <p:nvPr>
            <p:ph type="body" idx="1"/>
          </p:nvPr>
        </p:nvSpPr>
        <p:spPr>
          <a:xfrm>
            <a:off x="1097280" y="1828800"/>
            <a:ext cx="10058400" cy="4040294"/>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32" name="Google Shape;32;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F4F4AD3-2B91-4CBC-9B7C-06DC00A6CDA1}" type="datetime1">
              <a:rPr lang="en-US" smtClean="0"/>
              <a:t>2/23/2020</a:t>
            </a:fld>
            <a:endParaRPr/>
          </a:p>
        </p:txBody>
      </p:sp>
      <p:sp>
        <p:nvSpPr>
          <p:cNvPr id="33" name="Google Shape;33;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B7F"/>
              </a:buClr>
              <a:buSzPts val="8000"/>
              <a:buFont typeface="Arial"/>
              <a:buNone/>
              <a:defRPr sz="8000" b="0">
                <a:solidFill>
                  <a:srgbClr val="003B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1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1800"/>
              <a:buNone/>
              <a:defRPr sz="1800">
                <a:solidFill>
                  <a:srgbClr val="88898F"/>
                </a:solidFill>
              </a:defRPr>
            </a:lvl2pPr>
            <a:lvl3pPr marL="1371600" lvl="2" indent="-228600" algn="l">
              <a:lnSpc>
                <a:spcPct val="90000"/>
              </a:lnSpc>
              <a:spcBef>
                <a:spcPts val="400"/>
              </a:spcBef>
              <a:spcAft>
                <a:spcPts val="0"/>
              </a:spcAft>
              <a:buSzPts val="1600"/>
              <a:buNone/>
              <a:defRPr sz="1600">
                <a:solidFill>
                  <a:srgbClr val="88898F"/>
                </a:solidFill>
              </a:defRPr>
            </a:lvl3pPr>
            <a:lvl4pPr marL="1828800" lvl="3" indent="-228600" algn="l">
              <a:lnSpc>
                <a:spcPct val="90000"/>
              </a:lnSpc>
              <a:spcBef>
                <a:spcPts val="400"/>
              </a:spcBef>
              <a:spcAft>
                <a:spcPts val="0"/>
              </a:spcAft>
              <a:buSzPts val="1400"/>
              <a:buNone/>
              <a:defRPr sz="1400">
                <a:solidFill>
                  <a:srgbClr val="88898F"/>
                </a:solidFill>
              </a:defRPr>
            </a:lvl4pPr>
            <a:lvl5pPr marL="2286000" lvl="4" indent="-228600" algn="l">
              <a:lnSpc>
                <a:spcPct val="90000"/>
              </a:lnSpc>
              <a:spcBef>
                <a:spcPts val="400"/>
              </a:spcBef>
              <a:spcAft>
                <a:spcPts val="0"/>
              </a:spcAft>
              <a:buSzPts val="1400"/>
              <a:buNone/>
              <a:defRPr sz="1400">
                <a:solidFill>
                  <a:srgbClr val="88898F"/>
                </a:solidFill>
              </a:defRPr>
            </a:lvl5pPr>
            <a:lvl6pPr marL="2743200" lvl="5" indent="-228600" algn="l">
              <a:lnSpc>
                <a:spcPct val="90000"/>
              </a:lnSpc>
              <a:spcBef>
                <a:spcPts val="400"/>
              </a:spcBef>
              <a:spcAft>
                <a:spcPts val="0"/>
              </a:spcAft>
              <a:buSzPts val="1400"/>
              <a:buNone/>
              <a:defRPr sz="1400">
                <a:solidFill>
                  <a:srgbClr val="88898F"/>
                </a:solidFill>
              </a:defRPr>
            </a:lvl6pPr>
            <a:lvl7pPr marL="3200400" lvl="6" indent="-228600" algn="l">
              <a:lnSpc>
                <a:spcPct val="90000"/>
              </a:lnSpc>
              <a:spcBef>
                <a:spcPts val="400"/>
              </a:spcBef>
              <a:spcAft>
                <a:spcPts val="0"/>
              </a:spcAft>
              <a:buSzPts val="1400"/>
              <a:buNone/>
              <a:defRPr sz="1400">
                <a:solidFill>
                  <a:srgbClr val="88898F"/>
                </a:solidFill>
              </a:defRPr>
            </a:lvl7pPr>
            <a:lvl8pPr marL="3657600" lvl="7" indent="-228600" algn="l">
              <a:lnSpc>
                <a:spcPct val="90000"/>
              </a:lnSpc>
              <a:spcBef>
                <a:spcPts val="400"/>
              </a:spcBef>
              <a:spcAft>
                <a:spcPts val="0"/>
              </a:spcAft>
              <a:buSzPts val="1400"/>
              <a:buNone/>
              <a:defRPr sz="1400">
                <a:solidFill>
                  <a:srgbClr val="88898F"/>
                </a:solidFill>
              </a:defRPr>
            </a:lvl8pPr>
            <a:lvl9pPr marL="4114800" lvl="8" indent="-228600" algn="l">
              <a:lnSpc>
                <a:spcPct val="90000"/>
              </a:lnSpc>
              <a:spcBef>
                <a:spcPts val="400"/>
              </a:spcBef>
              <a:spcAft>
                <a:spcPts val="400"/>
              </a:spcAft>
              <a:buSzPts val="1400"/>
              <a:buNone/>
              <a:defRPr sz="1400">
                <a:solidFill>
                  <a:srgbClr val="88898F"/>
                </a:solidFill>
              </a:defRPr>
            </a:lvl9pPr>
          </a:lstStyle>
          <a:p>
            <a:endParaRPr dirty="0"/>
          </a:p>
        </p:txBody>
      </p:sp>
      <p:sp>
        <p:nvSpPr>
          <p:cNvPr id="49" name="Google Shape;49;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0C02BE8-B006-4020-84D5-31A1D1810B34}" type="datetime1">
              <a:rPr lang="en-US" smtClean="0"/>
              <a:t>2/23/2020</a:t>
            </a:fld>
            <a:endParaRPr/>
          </a:p>
        </p:txBody>
      </p:sp>
      <p:sp>
        <p:nvSpPr>
          <p:cNvPr id="50" name="Google Shape;50;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13"/>
          <p:cNvCxnSpPr/>
          <p:nvPr/>
        </p:nvCxnSpPr>
        <p:spPr>
          <a:xfrm>
            <a:off x="1207658" y="4343400"/>
            <a:ext cx="9875520" cy="0"/>
          </a:xfrm>
          <a:prstGeom prst="straightConnector1">
            <a:avLst/>
          </a:prstGeom>
          <a:noFill/>
          <a:ln w="9525" cap="flat" cmpd="sng">
            <a:solidFill>
              <a:srgbClr val="1D87FF"/>
            </a:solidFill>
            <a:prstDash val="solid"/>
            <a:round/>
            <a:headEnd type="none" w="sm" len="sm"/>
            <a:tailEnd type="none" w="sm" len="sm"/>
          </a:ln>
        </p:spPr>
      </p:cxnSp>
      <p:pic>
        <p:nvPicPr>
          <p:cNvPr id="53" name="Google Shape;53;p13"/>
          <p:cNvPicPr preferRelativeResize="0"/>
          <p:nvPr/>
        </p:nvPicPr>
        <p:blipFill rotWithShape="1">
          <a:blip r:embed="rId2">
            <a:alphaModFix/>
          </a:blip>
          <a:srcRect/>
          <a:stretch/>
        </p:blipFill>
        <p:spPr>
          <a:xfrm>
            <a:off x="10060397" y="5323534"/>
            <a:ext cx="2190565" cy="99331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1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A5703DF-DAC0-4A01-94CF-D5C94585C02B}" type="datetime1">
              <a:rPr lang="en-US" smtClean="0"/>
              <a:t>2/23/2020</a:t>
            </a:fld>
            <a:endParaRPr/>
          </a:p>
        </p:txBody>
      </p:sp>
      <p:sp>
        <p:nvSpPr>
          <p:cNvPr id="59" name="Google Shape;59;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4" name="Google Shape;64;p1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1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1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D392CE2-9481-4E93-AA56-AD711D87F323}" type="datetime1">
              <a:rPr lang="en-US" smtClean="0"/>
              <a:t>2/23/2020</a:t>
            </a:fld>
            <a:endParaRPr/>
          </a:p>
        </p:txBody>
      </p:sp>
      <p:sp>
        <p:nvSpPr>
          <p:cNvPr id="68" name="Google Shape;68;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066800" y="25759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2" name="Google Shape;72;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8DFF6E7-526A-4CB3-880B-7B3D3B228CA7}" type="datetime1">
              <a:rPr lang="en-US" smtClean="0"/>
              <a:t>2/23/2020</a:t>
            </a:fld>
            <a:endParaRPr/>
          </a:p>
        </p:txBody>
      </p:sp>
      <p:sp>
        <p:nvSpPr>
          <p:cNvPr id="73" name="Google Shape;73;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883F7AB-E505-4A97-BDBC-77644098C6DE}" type="datetime1">
              <a:rPr lang="en-US" smtClean="0"/>
              <a:t>2/23/2020</a:t>
            </a:fld>
            <a:endParaRPr/>
          </a:p>
        </p:txBody>
      </p:sp>
      <p:sp>
        <p:nvSpPr>
          <p:cNvPr id="79" name="Google Shape;79;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7"/>
          <p:cNvPicPr preferRelativeResize="0"/>
          <p:nvPr/>
        </p:nvPicPr>
        <p:blipFill rotWithShape="1">
          <a:blip r:embed="rId2">
            <a:alphaModFix/>
          </a:blip>
          <a:srcRect/>
          <a:stretch/>
        </p:blipFill>
        <p:spPr>
          <a:xfrm>
            <a:off x="10060397" y="5323534"/>
            <a:ext cx="2190565" cy="99331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FE748F7-73E3-4D66-8606-FB0D3CECA9D3}" type="datetime1">
              <a:rPr lang="en-US" smtClean="0"/>
              <a:t>2/23/2020</a:t>
            </a:fld>
            <a:endParaRPr/>
          </a:p>
        </p:txBody>
      </p:sp>
      <p:sp>
        <p:nvSpPr>
          <p:cNvPr id="89" name="Google Shape;89;p1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Arial"/>
                <a:ea typeface="Arial"/>
                <a:cs typeface="Arial"/>
                <a:sym typeface="Arial"/>
              </a:defRPr>
            </a:lvl1pPr>
            <a:lvl2pPr marL="0" lvl="1" indent="0" algn="r">
              <a:spcBef>
                <a:spcPts val="0"/>
              </a:spcBef>
              <a:buNone/>
              <a:defRPr sz="1050">
                <a:solidFill>
                  <a:schemeClr val="dk2"/>
                </a:solidFill>
                <a:latin typeface="Arial"/>
                <a:ea typeface="Arial"/>
                <a:cs typeface="Arial"/>
                <a:sym typeface="Arial"/>
              </a:defRPr>
            </a:lvl2pPr>
            <a:lvl3pPr marL="0" lvl="2" indent="0" algn="r">
              <a:spcBef>
                <a:spcPts val="0"/>
              </a:spcBef>
              <a:buNone/>
              <a:defRPr sz="1050">
                <a:solidFill>
                  <a:schemeClr val="dk2"/>
                </a:solidFill>
                <a:latin typeface="Arial"/>
                <a:ea typeface="Arial"/>
                <a:cs typeface="Arial"/>
                <a:sym typeface="Arial"/>
              </a:defRPr>
            </a:lvl3pPr>
            <a:lvl4pPr marL="0" lvl="3" indent="0" algn="r">
              <a:spcBef>
                <a:spcPts val="0"/>
              </a:spcBef>
              <a:buNone/>
              <a:defRPr sz="1050">
                <a:solidFill>
                  <a:schemeClr val="dk2"/>
                </a:solidFill>
                <a:latin typeface="Arial"/>
                <a:ea typeface="Arial"/>
                <a:cs typeface="Arial"/>
                <a:sym typeface="Arial"/>
              </a:defRPr>
            </a:lvl4pPr>
            <a:lvl5pPr marL="0" lvl="4" indent="0" algn="r">
              <a:spcBef>
                <a:spcPts val="0"/>
              </a:spcBef>
              <a:buNone/>
              <a:defRPr sz="1050">
                <a:solidFill>
                  <a:schemeClr val="dk2"/>
                </a:solidFill>
                <a:latin typeface="Arial"/>
                <a:ea typeface="Arial"/>
                <a:cs typeface="Arial"/>
                <a:sym typeface="Arial"/>
              </a:defRPr>
            </a:lvl5pPr>
            <a:lvl6pPr marL="0" lvl="5" indent="0" algn="r">
              <a:spcBef>
                <a:spcPts val="0"/>
              </a:spcBef>
              <a:buNone/>
              <a:defRPr sz="1050">
                <a:solidFill>
                  <a:schemeClr val="dk2"/>
                </a:solidFill>
                <a:latin typeface="Arial"/>
                <a:ea typeface="Arial"/>
                <a:cs typeface="Arial"/>
                <a:sym typeface="Arial"/>
              </a:defRPr>
            </a:lvl6pPr>
            <a:lvl7pPr marL="0" lvl="6" indent="0" algn="r">
              <a:spcBef>
                <a:spcPts val="0"/>
              </a:spcBef>
              <a:buNone/>
              <a:defRPr sz="1050">
                <a:solidFill>
                  <a:schemeClr val="dk2"/>
                </a:solidFill>
                <a:latin typeface="Arial"/>
                <a:ea typeface="Arial"/>
                <a:cs typeface="Arial"/>
                <a:sym typeface="Arial"/>
              </a:defRPr>
            </a:lvl7pPr>
            <a:lvl8pPr marL="0" lvl="7" indent="0" algn="r">
              <a:spcBef>
                <a:spcPts val="0"/>
              </a:spcBef>
              <a:buNone/>
              <a:defRPr sz="1050">
                <a:solidFill>
                  <a:schemeClr val="dk2"/>
                </a:solidFill>
                <a:latin typeface="Arial"/>
                <a:ea typeface="Arial"/>
                <a:cs typeface="Arial"/>
                <a:sym typeface="Arial"/>
              </a:defRPr>
            </a:lvl8pPr>
            <a:lvl9pPr marL="0" lvl="8" indent="0" algn="r">
              <a:spcBef>
                <a:spcPts val="0"/>
              </a:spcBef>
              <a:buNone/>
              <a:defRPr sz="105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8"/>
          <p:cNvPicPr preferRelativeResize="0"/>
          <p:nvPr/>
        </p:nvPicPr>
        <p:blipFill rotWithShape="1">
          <a:blip r:embed="rId2">
            <a:alphaModFix/>
          </a:blip>
          <a:srcRect/>
          <a:stretch/>
        </p:blipFill>
        <p:spPr>
          <a:xfrm>
            <a:off x="10060397" y="5323534"/>
            <a:ext cx="2190565" cy="9933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1CF3-C9C9-4DBB-9F4E-EB5A8FCB5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913EA-873E-4437-9257-6E376C033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2FFBD-D7AC-44A3-AB64-49979D4B691E}"/>
              </a:ext>
            </a:extLst>
          </p:cNvPr>
          <p:cNvSpPr>
            <a:spLocks noGrp="1"/>
          </p:cNvSpPr>
          <p:nvPr>
            <p:ph type="dt" sz="half" idx="10"/>
          </p:nvPr>
        </p:nvSpPr>
        <p:spPr/>
        <p:txBody>
          <a:bodyPr/>
          <a:lstStyle/>
          <a:p>
            <a:fld id="{928560D5-AFD7-4F7A-AC6C-B49409BFDB1A}" type="datetime1">
              <a:rPr lang="en-US" smtClean="0"/>
              <a:t>2/23/2020</a:t>
            </a:fld>
            <a:endParaRPr lang="en-US"/>
          </a:p>
        </p:txBody>
      </p:sp>
      <p:sp>
        <p:nvSpPr>
          <p:cNvPr id="5" name="Footer Placeholder 4">
            <a:extLst>
              <a:ext uri="{FF2B5EF4-FFF2-40B4-BE49-F238E27FC236}">
                <a16:creationId xmlns:a16="http://schemas.microsoft.com/office/drawing/2014/main" id="{FDC15B6B-63A7-45AC-9F0C-4F3E11D63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60C6C-06E5-41C1-8A85-C6139D4905FF}"/>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2387795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66800" y="25759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DA81C42-7639-4BEA-917F-E73604D897CA}" type="datetime1">
              <a:rPr lang="en-US" smtClean="0"/>
              <a:t>2/23/2020</a:t>
            </a:fld>
            <a:endParaRPr/>
          </a:p>
        </p:txBody>
      </p:sp>
      <p:sp>
        <p:nvSpPr>
          <p:cNvPr id="96" name="Google Shape;96;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2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045824F-F347-4844-97B4-87843327D0C7}" type="datetime1">
              <a:rPr lang="en-US" smtClean="0"/>
              <a:t>2/23/2020</a:t>
            </a:fld>
            <a:endParaRPr/>
          </a:p>
        </p:txBody>
      </p:sp>
      <p:sp>
        <p:nvSpPr>
          <p:cNvPr id="104" name="Google Shape;104;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Google Shape;10;p9">
            <a:extLst>
              <a:ext uri="{FF2B5EF4-FFF2-40B4-BE49-F238E27FC236}">
                <a16:creationId xmlns:a16="http://schemas.microsoft.com/office/drawing/2014/main" id="{7D4949F7-9850-400E-829F-06CC63AFD7E4}"/>
              </a:ext>
            </a:extLst>
          </p:cNvPr>
          <p:cNvSpPr/>
          <p:nvPr userDrawn="1"/>
        </p:nvSpPr>
        <p:spPr>
          <a:xfrm>
            <a:off x="1" y="5181600"/>
            <a:ext cx="12192000" cy="1676400"/>
          </a:xfrm>
          <a:prstGeom prst="rect">
            <a:avLst/>
          </a:prstGeom>
          <a:gradFill>
            <a:gsLst>
              <a:gs pos="0">
                <a:srgbClr val="98570B"/>
              </a:gs>
              <a:gs pos="48000">
                <a:srgbClr val="EB8711"/>
              </a:gs>
              <a:gs pos="100000">
                <a:srgbClr val="F4B469"/>
              </a:gs>
            </a:gsLst>
            <a:lin ang="156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68C94E8-B6F6-4B79-939B-AD1D363B5151}"/>
              </a:ext>
            </a:extLst>
          </p:cNvPr>
          <p:cNvSpPr>
            <a:spLocks noGrp="1"/>
          </p:cNvSpPr>
          <p:nvPr>
            <p:ph type="title"/>
          </p:nvPr>
        </p:nvSpPr>
        <p:spPr>
          <a:xfrm>
            <a:off x="7717974" y="1230086"/>
            <a:ext cx="3890736" cy="3332389"/>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FEE4F91-3D26-495B-AC4F-2D8827D07CF5}"/>
              </a:ext>
            </a:extLst>
          </p:cNvPr>
          <p:cNvSpPr>
            <a:spLocks noGrp="1"/>
          </p:cNvSpPr>
          <p:nvPr>
            <p:ph type="body" idx="1"/>
          </p:nvPr>
        </p:nvSpPr>
        <p:spPr>
          <a:xfrm>
            <a:off x="0" y="1"/>
            <a:ext cx="7456714" cy="5181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A8B8B98-F0BE-4FAF-9D83-C5F7D2898EC3}"/>
              </a:ext>
            </a:extLst>
          </p:cNvPr>
          <p:cNvSpPr>
            <a:spLocks noGrp="1"/>
          </p:cNvSpPr>
          <p:nvPr>
            <p:ph type="dt" sz="half" idx="10"/>
          </p:nvPr>
        </p:nvSpPr>
        <p:spPr/>
        <p:txBody>
          <a:bodyPr/>
          <a:lstStyle/>
          <a:p>
            <a:fld id="{ACC614C5-53A8-46D0-A490-46BC409E7845}" type="datetime1">
              <a:rPr lang="en-US" smtClean="0"/>
              <a:t>2/23/2020</a:t>
            </a:fld>
            <a:endParaRPr lang="en-US"/>
          </a:p>
        </p:txBody>
      </p:sp>
      <p:sp>
        <p:nvSpPr>
          <p:cNvPr id="5" name="Footer Placeholder 4">
            <a:extLst>
              <a:ext uri="{FF2B5EF4-FFF2-40B4-BE49-F238E27FC236}">
                <a16:creationId xmlns:a16="http://schemas.microsoft.com/office/drawing/2014/main" id="{068D5698-E4C1-42CE-B7EA-A7179AC35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CEBD2-56E9-4BFF-BF7A-7C4103BC138F}"/>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4820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9279-C739-4905-925A-721C469E75AC}"/>
              </a:ext>
            </a:extLst>
          </p:cNvPr>
          <p:cNvSpPr>
            <a:spLocks noGrp="1"/>
          </p:cNvSpPr>
          <p:nvPr>
            <p:ph type="title"/>
          </p:nvPr>
        </p:nvSpPr>
        <p:spPr>
          <a:xfrm>
            <a:off x="348343" y="332468"/>
            <a:ext cx="11408228" cy="73433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D580B7-C47C-4D6F-A323-FD07408DCBDE}"/>
              </a:ext>
            </a:extLst>
          </p:cNvPr>
          <p:cNvSpPr>
            <a:spLocks noGrp="1"/>
          </p:cNvSpPr>
          <p:nvPr>
            <p:ph sz="half" idx="1"/>
          </p:nvPr>
        </p:nvSpPr>
        <p:spPr>
          <a:xfrm>
            <a:off x="-1" y="1251856"/>
            <a:ext cx="7336971" cy="50775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F5D068-FBB5-4B5A-A8E7-50F7F95FAA77}"/>
              </a:ext>
            </a:extLst>
          </p:cNvPr>
          <p:cNvSpPr>
            <a:spLocks noGrp="1"/>
          </p:cNvSpPr>
          <p:nvPr>
            <p:ph sz="half" idx="2"/>
          </p:nvPr>
        </p:nvSpPr>
        <p:spPr>
          <a:xfrm>
            <a:off x="7336969" y="1251857"/>
            <a:ext cx="4419601" cy="4354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7D7E09F-BF38-4B34-9946-092F4FB859F6}"/>
              </a:ext>
            </a:extLst>
          </p:cNvPr>
          <p:cNvSpPr>
            <a:spLocks noGrp="1"/>
          </p:cNvSpPr>
          <p:nvPr>
            <p:ph type="dt" sz="half" idx="10"/>
          </p:nvPr>
        </p:nvSpPr>
        <p:spPr/>
        <p:txBody>
          <a:bodyPr/>
          <a:lstStyle/>
          <a:p>
            <a:fld id="{D1373802-02D3-4973-AC26-DBB03FD6F1F2}" type="datetime1">
              <a:rPr lang="en-US" smtClean="0"/>
              <a:t>2/23/2020</a:t>
            </a:fld>
            <a:endParaRPr lang="en-US"/>
          </a:p>
        </p:txBody>
      </p:sp>
      <p:sp>
        <p:nvSpPr>
          <p:cNvPr id="6" name="Footer Placeholder 5">
            <a:extLst>
              <a:ext uri="{FF2B5EF4-FFF2-40B4-BE49-F238E27FC236}">
                <a16:creationId xmlns:a16="http://schemas.microsoft.com/office/drawing/2014/main" id="{5FDFF624-FD43-4DC7-8BDB-0393B283E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9E678-49CC-40B9-B37D-956772D9D07F}"/>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50416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FF5E-D7C3-465C-88DE-839CB12D4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991D9-E931-4781-9BB6-90F298634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B8C240-66F8-4FBA-82F2-6CC5DCE00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FD030-6AD9-49EF-8AFA-232E32C74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795BB-9D13-4107-8687-810C87AB7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643FA6-59EB-46BF-A53B-2AF124515E9C}"/>
              </a:ext>
            </a:extLst>
          </p:cNvPr>
          <p:cNvSpPr>
            <a:spLocks noGrp="1"/>
          </p:cNvSpPr>
          <p:nvPr>
            <p:ph type="dt" sz="half" idx="10"/>
          </p:nvPr>
        </p:nvSpPr>
        <p:spPr/>
        <p:txBody>
          <a:bodyPr/>
          <a:lstStyle/>
          <a:p>
            <a:fld id="{E06D46C9-38C7-4E85-A05B-04B9F55A7E9B}" type="datetime1">
              <a:rPr lang="en-US" smtClean="0"/>
              <a:t>2/23/2020</a:t>
            </a:fld>
            <a:endParaRPr lang="en-US"/>
          </a:p>
        </p:txBody>
      </p:sp>
      <p:sp>
        <p:nvSpPr>
          <p:cNvPr id="8" name="Footer Placeholder 7">
            <a:extLst>
              <a:ext uri="{FF2B5EF4-FFF2-40B4-BE49-F238E27FC236}">
                <a16:creationId xmlns:a16="http://schemas.microsoft.com/office/drawing/2014/main" id="{0C3E5DC6-F936-490E-B6A2-1706FF32AE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90147-5C39-4F2C-8D55-93E9B1C18E4A}"/>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281481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ABF0-AD5B-4D4B-8CF3-7403D0E15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21E33-8BA2-4CDE-8170-F28E76D1CBE6}"/>
              </a:ext>
            </a:extLst>
          </p:cNvPr>
          <p:cNvSpPr>
            <a:spLocks noGrp="1"/>
          </p:cNvSpPr>
          <p:nvPr>
            <p:ph type="dt" sz="half" idx="10"/>
          </p:nvPr>
        </p:nvSpPr>
        <p:spPr/>
        <p:txBody>
          <a:bodyPr/>
          <a:lstStyle/>
          <a:p>
            <a:fld id="{A1CC3D77-DBD1-4617-9310-F6766EF6424A}" type="datetime1">
              <a:rPr lang="en-US" smtClean="0"/>
              <a:t>2/23/2020</a:t>
            </a:fld>
            <a:endParaRPr lang="en-US"/>
          </a:p>
        </p:txBody>
      </p:sp>
      <p:sp>
        <p:nvSpPr>
          <p:cNvPr id="4" name="Footer Placeholder 3">
            <a:extLst>
              <a:ext uri="{FF2B5EF4-FFF2-40B4-BE49-F238E27FC236}">
                <a16:creationId xmlns:a16="http://schemas.microsoft.com/office/drawing/2014/main" id="{3BBBE3C4-8AF4-4886-8BC3-7F8622AC2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E2B4A-7BE9-46C3-A126-99EACA1A0BEF}"/>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16867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2057A-97CC-4AE6-A0FC-426EA3AD9602}"/>
              </a:ext>
            </a:extLst>
          </p:cNvPr>
          <p:cNvSpPr>
            <a:spLocks noGrp="1"/>
          </p:cNvSpPr>
          <p:nvPr>
            <p:ph type="dt" sz="half" idx="10"/>
          </p:nvPr>
        </p:nvSpPr>
        <p:spPr/>
        <p:txBody>
          <a:bodyPr/>
          <a:lstStyle/>
          <a:p>
            <a:fld id="{FA309683-C0A5-4A21-92FD-E0074E90E268}" type="datetime1">
              <a:rPr lang="en-US" smtClean="0"/>
              <a:t>2/23/2020</a:t>
            </a:fld>
            <a:endParaRPr lang="en-US"/>
          </a:p>
        </p:txBody>
      </p:sp>
      <p:sp>
        <p:nvSpPr>
          <p:cNvPr id="3" name="Footer Placeholder 2">
            <a:extLst>
              <a:ext uri="{FF2B5EF4-FFF2-40B4-BE49-F238E27FC236}">
                <a16:creationId xmlns:a16="http://schemas.microsoft.com/office/drawing/2014/main" id="{35A640F9-3B6A-4F62-8949-FBF3E6A32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5871B0-E0D6-4932-B97B-9E985E836622}"/>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301071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4B3D-92E7-49EF-81F3-78BE06BD6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299B13-7423-4888-9B7D-27BE16C1B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4AE54A-402A-46A3-843D-CB90166EE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032C6-8218-4A78-AA88-D161A212E4AB}"/>
              </a:ext>
            </a:extLst>
          </p:cNvPr>
          <p:cNvSpPr>
            <a:spLocks noGrp="1"/>
          </p:cNvSpPr>
          <p:nvPr>
            <p:ph type="dt" sz="half" idx="10"/>
          </p:nvPr>
        </p:nvSpPr>
        <p:spPr/>
        <p:txBody>
          <a:bodyPr/>
          <a:lstStyle/>
          <a:p>
            <a:fld id="{183D6E86-7444-4742-BE1E-DA95CBE9C5B5}" type="datetime1">
              <a:rPr lang="en-US" smtClean="0"/>
              <a:t>2/23/2020</a:t>
            </a:fld>
            <a:endParaRPr lang="en-US"/>
          </a:p>
        </p:txBody>
      </p:sp>
      <p:sp>
        <p:nvSpPr>
          <p:cNvPr id="6" name="Footer Placeholder 5">
            <a:extLst>
              <a:ext uri="{FF2B5EF4-FFF2-40B4-BE49-F238E27FC236}">
                <a16:creationId xmlns:a16="http://schemas.microsoft.com/office/drawing/2014/main" id="{EB984524-57EC-467E-849F-B0D4A5D36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CD48C-DE5A-4C9B-8AE5-4B1334DBDC6B}"/>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57307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6F9-2A84-41A6-A401-2FBAAAB28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9BF63-D92F-427A-9C53-D1CDEDE3C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533CD-6EF0-445F-94CB-E437C6D4C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FCD1A-4253-4369-9E2C-DEAA3236F14A}"/>
              </a:ext>
            </a:extLst>
          </p:cNvPr>
          <p:cNvSpPr>
            <a:spLocks noGrp="1"/>
          </p:cNvSpPr>
          <p:nvPr>
            <p:ph type="dt" sz="half" idx="10"/>
          </p:nvPr>
        </p:nvSpPr>
        <p:spPr/>
        <p:txBody>
          <a:bodyPr/>
          <a:lstStyle/>
          <a:p>
            <a:fld id="{D0BF2EBB-B91A-4A44-813D-1E3B0D7DFC4A}" type="datetime1">
              <a:rPr lang="en-US" smtClean="0"/>
              <a:t>2/23/2020</a:t>
            </a:fld>
            <a:endParaRPr lang="en-US"/>
          </a:p>
        </p:txBody>
      </p:sp>
      <p:sp>
        <p:nvSpPr>
          <p:cNvPr id="6" name="Footer Placeholder 5">
            <a:extLst>
              <a:ext uri="{FF2B5EF4-FFF2-40B4-BE49-F238E27FC236}">
                <a16:creationId xmlns:a16="http://schemas.microsoft.com/office/drawing/2014/main" id="{E25941DE-E3C9-4EC1-90F8-E45C8AE09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17B67-A5FC-4ED1-B0D2-DFC4603FDED1}"/>
              </a:ext>
            </a:extLst>
          </p:cNvPr>
          <p:cNvSpPr>
            <a:spLocks noGrp="1"/>
          </p:cNvSpPr>
          <p:nvPr>
            <p:ph type="sldNum" sz="quarter" idx="12"/>
          </p:nvPr>
        </p:nvSpPr>
        <p:spPr/>
        <p:txBody>
          <a:bodyPr/>
          <a:lstStyle/>
          <a:p>
            <a:fld id="{A08E42F0-B760-4286-9FA4-0B010923251C}" type="slidenum">
              <a:rPr lang="en-US" smtClean="0"/>
              <a:t>‹#›</a:t>
            </a:fld>
            <a:endParaRPr lang="en-US"/>
          </a:p>
        </p:txBody>
      </p:sp>
    </p:spTree>
    <p:extLst>
      <p:ext uri="{BB962C8B-B14F-4D97-AF65-F5344CB8AC3E}">
        <p14:creationId xmlns:p14="http://schemas.microsoft.com/office/powerpoint/2010/main" val="371414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0;p9">
            <a:extLst>
              <a:ext uri="{FF2B5EF4-FFF2-40B4-BE49-F238E27FC236}">
                <a16:creationId xmlns:a16="http://schemas.microsoft.com/office/drawing/2014/main" id="{2CDB5424-FF00-41C9-89C6-5420E1BBEE96}"/>
              </a:ext>
            </a:extLst>
          </p:cNvPr>
          <p:cNvSpPr/>
          <p:nvPr userDrawn="1"/>
        </p:nvSpPr>
        <p:spPr>
          <a:xfrm>
            <a:off x="1" y="6400800"/>
            <a:ext cx="12192000" cy="457200"/>
          </a:xfrm>
          <a:prstGeom prst="rect">
            <a:avLst/>
          </a:prstGeom>
          <a:gradFill>
            <a:gsLst>
              <a:gs pos="0">
                <a:srgbClr val="98570B"/>
              </a:gs>
              <a:gs pos="48000">
                <a:srgbClr val="EB8711"/>
              </a:gs>
              <a:gs pos="100000">
                <a:srgbClr val="F4B469"/>
              </a:gs>
            </a:gsLst>
            <a:lin ang="156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p9">
            <a:extLst>
              <a:ext uri="{FF2B5EF4-FFF2-40B4-BE49-F238E27FC236}">
                <a16:creationId xmlns:a16="http://schemas.microsoft.com/office/drawing/2014/main" id="{48D36132-9C97-4B5B-85D0-119AA7D8E920}"/>
              </a:ext>
            </a:extLst>
          </p:cNvPr>
          <p:cNvSpPr/>
          <p:nvPr userDrawn="1"/>
        </p:nvSpPr>
        <p:spPr>
          <a:xfrm>
            <a:off x="0" y="6334316"/>
            <a:ext cx="12192000" cy="65998"/>
          </a:xfrm>
          <a:prstGeom prst="rect">
            <a:avLst/>
          </a:prstGeom>
          <a:gradFill>
            <a:gsLst>
              <a:gs pos="0">
                <a:srgbClr val="0E5873"/>
              </a:gs>
              <a:gs pos="48000">
                <a:srgbClr val="168AB3"/>
              </a:gs>
              <a:gs pos="100000">
                <a:srgbClr val="56C2E9"/>
              </a:gs>
            </a:gsLst>
            <a:lin ang="156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p9">
            <a:extLst>
              <a:ext uri="{FF2B5EF4-FFF2-40B4-BE49-F238E27FC236}">
                <a16:creationId xmlns:a16="http://schemas.microsoft.com/office/drawing/2014/main" id="{B74623A4-EFE9-49A0-9D20-0D5DFDE9F6A8}"/>
              </a:ext>
            </a:extLst>
          </p:cNvPr>
          <p:cNvPicPr preferRelativeResize="0"/>
          <p:nvPr userDrawn="1"/>
        </p:nvPicPr>
        <p:blipFill rotWithShape="1">
          <a:blip r:embed="rId13">
            <a:alphaModFix/>
          </a:blip>
          <a:srcRect/>
          <a:stretch/>
        </p:blipFill>
        <p:spPr>
          <a:xfrm>
            <a:off x="10060397" y="5323534"/>
            <a:ext cx="2190565" cy="993315"/>
          </a:xfrm>
          <a:prstGeom prst="rect">
            <a:avLst/>
          </a:prstGeom>
          <a:noFill/>
          <a:ln>
            <a:noFill/>
          </a:ln>
        </p:spPr>
      </p:pic>
      <p:sp>
        <p:nvSpPr>
          <p:cNvPr id="2" name="Title Placeholder 1">
            <a:extLst>
              <a:ext uri="{FF2B5EF4-FFF2-40B4-BE49-F238E27FC236}">
                <a16:creationId xmlns:a16="http://schemas.microsoft.com/office/drawing/2014/main" id="{22380AD6-E9FE-4A05-B504-AB00B5CD53FB}"/>
              </a:ext>
            </a:extLst>
          </p:cNvPr>
          <p:cNvSpPr>
            <a:spLocks noGrp="1"/>
          </p:cNvSpPr>
          <p:nvPr>
            <p:ph type="title"/>
          </p:nvPr>
        </p:nvSpPr>
        <p:spPr>
          <a:xfrm>
            <a:off x="380999" y="332468"/>
            <a:ext cx="11462657" cy="7343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CDA508-2250-4659-9D87-5919F05D59B0}"/>
              </a:ext>
            </a:extLst>
          </p:cNvPr>
          <p:cNvSpPr>
            <a:spLocks noGrp="1"/>
          </p:cNvSpPr>
          <p:nvPr>
            <p:ph type="body" idx="1"/>
          </p:nvPr>
        </p:nvSpPr>
        <p:spPr>
          <a:xfrm>
            <a:off x="381000" y="1251857"/>
            <a:ext cx="11462656" cy="49251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BF1921-0A7C-4354-AEF2-D89186E2A693}"/>
              </a:ext>
            </a:extLst>
          </p:cNvPr>
          <p:cNvSpPr>
            <a:spLocks noGrp="1"/>
          </p:cNvSpPr>
          <p:nvPr>
            <p:ph type="dt" sz="half" idx="2"/>
          </p:nvPr>
        </p:nvSpPr>
        <p:spPr>
          <a:xfrm>
            <a:off x="838200" y="6465210"/>
            <a:ext cx="859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AB358-D139-4153-A3BC-EA7B16565F2C}" type="datetime1">
              <a:rPr lang="en-US" smtClean="0"/>
              <a:t>2/23/2020</a:t>
            </a:fld>
            <a:endParaRPr lang="en-US"/>
          </a:p>
        </p:txBody>
      </p:sp>
      <p:sp>
        <p:nvSpPr>
          <p:cNvPr id="5" name="Footer Placeholder 4">
            <a:extLst>
              <a:ext uri="{FF2B5EF4-FFF2-40B4-BE49-F238E27FC236}">
                <a16:creationId xmlns:a16="http://schemas.microsoft.com/office/drawing/2014/main" id="{95B3E61A-341C-4E5A-A845-25DDDDAE16DB}"/>
              </a:ext>
            </a:extLst>
          </p:cNvPr>
          <p:cNvSpPr>
            <a:spLocks noGrp="1"/>
          </p:cNvSpPr>
          <p:nvPr>
            <p:ph type="ftr" sz="quarter" idx="3"/>
          </p:nvPr>
        </p:nvSpPr>
        <p:spPr>
          <a:xfrm>
            <a:off x="1796143" y="6465210"/>
            <a:ext cx="9067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9A27BC-0E1F-4945-B463-C5D061C742D9}"/>
              </a:ext>
            </a:extLst>
          </p:cNvPr>
          <p:cNvSpPr>
            <a:spLocks noGrp="1"/>
          </p:cNvSpPr>
          <p:nvPr>
            <p:ph type="sldNum" sz="quarter" idx="4"/>
          </p:nvPr>
        </p:nvSpPr>
        <p:spPr>
          <a:xfrm>
            <a:off x="10983686" y="6465210"/>
            <a:ext cx="3701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42F0-B760-4286-9FA4-0B010923251C}" type="slidenum">
              <a:rPr lang="en-US" smtClean="0"/>
              <a:t>‹#›</a:t>
            </a:fld>
            <a:endParaRPr lang="en-US"/>
          </a:p>
        </p:txBody>
      </p:sp>
    </p:spTree>
    <p:extLst>
      <p:ext uri="{BB962C8B-B14F-4D97-AF65-F5344CB8AC3E}">
        <p14:creationId xmlns:p14="http://schemas.microsoft.com/office/powerpoint/2010/main" val="2404125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rgbClr val="0022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1" y="6400800"/>
            <a:ext cx="12192000" cy="457200"/>
          </a:xfrm>
          <a:prstGeom prst="rect">
            <a:avLst/>
          </a:prstGeom>
          <a:gradFill>
            <a:gsLst>
              <a:gs pos="0">
                <a:srgbClr val="98570B"/>
              </a:gs>
              <a:gs pos="48000">
                <a:srgbClr val="EB8711"/>
              </a:gs>
              <a:gs pos="100000">
                <a:srgbClr val="F4B469"/>
              </a:gs>
            </a:gsLst>
            <a:lin ang="156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9"/>
          <p:cNvSpPr/>
          <p:nvPr/>
        </p:nvSpPr>
        <p:spPr>
          <a:xfrm>
            <a:off x="0" y="6334316"/>
            <a:ext cx="12192000" cy="65998"/>
          </a:xfrm>
          <a:prstGeom prst="rect">
            <a:avLst/>
          </a:prstGeom>
          <a:gradFill>
            <a:gsLst>
              <a:gs pos="0">
                <a:srgbClr val="0E5873"/>
              </a:gs>
              <a:gs pos="48000">
                <a:srgbClr val="168AB3"/>
              </a:gs>
              <a:gs pos="100000">
                <a:srgbClr val="56C2E9"/>
              </a:gs>
            </a:gsLst>
            <a:lin ang="156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9"/>
          <p:cNvSpPr txBox="1">
            <a:spLocks noGrp="1"/>
          </p:cNvSpPr>
          <p:nvPr>
            <p:ph type="title"/>
          </p:nvPr>
        </p:nvSpPr>
        <p:spPr>
          <a:xfrm>
            <a:off x="1066800" y="257596"/>
            <a:ext cx="10058400" cy="73131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3269"/>
              </a:buClr>
              <a:buSzPts val="4800"/>
              <a:buFont typeface="Arial"/>
              <a:buNone/>
              <a:defRPr sz="4800" b="0" i="0" u="none" strike="noStrike" cap="none">
                <a:solidFill>
                  <a:srgbClr val="00326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9"/>
          <p:cNvSpPr txBox="1">
            <a:spLocks noGrp="1"/>
          </p:cNvSpPr>
          <p:nvPr>
            <p:ph type="body" idx="1"/>
          </p:nvPr>
        </p:nvSpPr>
        <p:spPr>
          <a:xfrm>
            <a:off x="1097280" y="1357581"/>
            <a:ext cx="10058400" cy="4511513"/>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106381"/>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106381"/>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6381"/>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6381"/>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638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50AC"/>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50AC"/>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50AC"/>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50AC"/>
                </a:solidFill>
                <a:latin typeface="Arial"/>
                <a:ea typeface="Arial"/>
                <a:cs typeface="Arial"/>
                <a:sym typeface="Arial"/>
              </a:defRPr>
            </a:lvl9pPr>
          </a:lstStyle>
          <a:p>
            <a:endParaRPr dirty="0"/>
          </a:p>
        </p:txBody>
      </p:sp>
      <p:sp>
        <p:nvSpPr>
          <p:cNvPr id="14" name="Google Shape;14;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3D3F58E7-F83F-463E-9F65-703ACC3DDB3E}" type="datetime1">
              <a:rPr lang="en-US" smtClean="0"/>
              <a:t>2/23/2020</a:t>
            </a:fld>
            <a:endParaRPr/>
          </a:p>
        </p:txBody>
      </p:sp>
      <p:sp>
        <p:nvSpPr>
          <p:cNvPr id="15" name="Google Shape;15;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Arial"/>
                <a:ea typeface="Arial"/>
                <a:cs typeface="Arial"/>
                <a:sym typeface="Arial"/>
              </a:defRPr>
            </a:lvl1pPr>
            <a:lvl2pPr marL="0" marR="0" lvl="1" indent="0" algn="r" rtl="0">
              <a:spcBef>
                <a:spcPts val="0"/>
              </a:spcBef>
              <a:buNone/>
              <a:defRPr sz="1050" b="0" i="0" u="none" strike="noStrike" cap="none">
                <a:solidFill>
                  <a:srgbClr val="FFFFFF"/>
                </a:solidFill>
                <a:latin typeface="Arial"/>
                <a:ea typeface="Arial"/>
                <a:cs typeface="Arial"/>
                <a:sym typeface="Arial"/>
              </a:defRPr>
            </a:lvl2pPr>
            <a:lvl3pPr marL="0" marR="0" lvl="2" indent="0" algn="r" rtl="0">
              <a:spcBef>
                <a:spcPts val="0"/>
              </a:spcBef>
              <a:buNone/>
              <a:defRPr sz="1050" b="0" i="0" u="none" strike="noStrike" cap="none">
                <a:solidFill>
                  <a:srgbClr val="FFFFFF"/>
                </a:solidFill>
                <a:latin typeface="Arial"/>
                <a:ea typeface="Arial"/>
                <a:cs typeface="Arial"/>
                <a:sym typeface="Arial"/>
              </a:defRPr>
            </a:lvl3pPr>
            <a:lvl4pPr marL="0" marR="0" lvl="3" indent="0" algn="r" rtl="0">
              <a:spcBef>
                <a:spcPts val="0"/>
              </a:spcBef>
              <a:buNone/>
              <a:defRPr sz="1050" b="0" i="0" u="none" strike="noStrike" cap="none">
                <a:solidFill>
                  <a:srgbClr val="FFFFFF"/>
                </a:solidFill>
                <a:latin typeface="Arial"/>
                <a:ea typeface="Arial"/>
                <a:cs typeface="Arial"/>
                <a:sym typeface="Arial"/>
              </a:defRPr>
            </a:lvl4pPr>
            <a:lvl5pPr marL="0" marR="0" lvl="4" indent="0" algn="r" rtl="0">
              <a:spcBef>
                <a:spcPts val="0"/>
              </a:spcBef>
              <a:buNone/>
              <a:defRPr sz="1050" b="0" i="0" u="none" strike="noStrike" cap="none">
                <a:solidFill>
                  <a:srgbClr val="FFFFFF"/>
                </a:solidFill>
                <a:latin typeface="Arial"/>
                <a:ea typeface="Arial"/>
                <a:cs typeface="Arial"/>
                <a:sym typeface="Arial"/>
              </a:defRPr>
            </a:lvl5pPr>
            <a:lvl6pPr marL="0" marR="0" lvl="5" indent="0" algn="r" rtl="0">
              <a:spcBef>
                <a:spcPts val="0"/>
              </a:spcBef>
              <a:buNone/>
              <a:defRPr sz="1050" b="0" i="0" u="none" strike="noStrike" cap="none">
                <a:solidFill>
                  <a:srgbClr val="FFFFFF"/>
                </a:solidFill>
                <a:latin typeface="Arial"/>
                <a:ea typeface="Arial"/>
                <a:cs typeface="Arial"/>
                <a:sym typeface="Arial"/>
              </a:defRPr>
            </a:lvl6pPr>
            <a:lvl7pPr marL="0" marR="0" lvl="6" indent="0" algn="r" rtl="0">
              <a:spcBef>
                <a:spcPts val="0"/>
              </a:spcBef>
              <a:buNone/>
              <a:defRPr sz="1050" b="0" i="0" u="none" strike="noStrike" cap="none">
                <a:solidFill>
                  <a:srgbClr val="FFFFFF"/>
                </a:solidFill>
                <a:latin typeface="Arial"/>
                <a:ea typeface="Arial"/>
                <a:cs typeface="Arial"/>
                <a:sym typeface="Arial"/>
              </a:defRPr>
            </a:lvl7pPr>
            <a:lvl8pPr marL="0" marR="0" lvl="7" indent="0" algn="r" rtl="0">
              <a:spcBef>
                <a:spcPts val="0"/>
              </a:spcBef>
              <a:buNone/>
              <a:defRPr sz="1050" b="0" i="0" u="none" strike="noStrike" cap="none">
                <a:solidFill>
                  <a:srgbClr val="FFFFFF"/>
                </a:solidFill>
                <a:latin typeface="Arial"/>
                <a:ea typeface="Arial"/>
                <a:cs typeface="Arial"/>
                <a:sym typeface="Arial"/>
              </a:defRPr>
            </a:lvl8pPr>
            <a:lvl9pPr marL="0" marR="0" lvl="8" indent="0" algn="r" rtl="0">
              <a:spcBef>
                <a:spcPts val="0"/>
              </a:spcBef>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9"/>
          <p:cNvPicPr preferRelativeResize="0"/>
          <p:nvPr/>
        </p:nvPicPr>
        <p:blipFill rotWithShape="1">
          <a:blip r:embed="rId12">
            <a:alphaModFix/>
          </a:blip>
          <a:srcRect/>
          <a:stretch/>
        </p:blipFill>
        <p:spPr>
          <a:xfrm>
            <a:off x="10060397" y="5323534"/>
            <a:ext cx="2190565" cy="993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https/www.flickr.com/photos/gridarendal/313799086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dimoc.mil/resources/limita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dimoc.mil/resources/limit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dimoc.mil/resources/limit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flickr.com/photos/farflungphotos/25314382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841247" y="600426"/>
            <a:ext cx="10153323" cy="2580558"/>
          </a:xfrm>
        </p:spPr>
        <p:txBody>
          <a:bodyPr>
            <a:normAutofit/>
          </a:bodyPr>
          <a:lstStyle/>
          <a:p>
            <a:pPr lvl="0" algn="l"/>
            <a:r>
              <a:rPr lang="en-US" sz="4000" dirty="0"/>
              <a:t>Going from Here to There: NISO Content Platform Migrations Working Group</a:t>
            </a:r>
          </a:p>
        </p:txBody>
      </p:sp>
      <p:sp>
        <p:nvSpPr>
          <p:cNvPr id="112" name="Google Shape;112;p1"/>
          <p:cNvSpPr txBox="1">
            <a:spLocks noGrp="1"/>
          </p:cNvSpPr>
          <p:nvPr>
            <p:ph type="subTitle" idx="1"/>
          </p:nvPr>
        </p:nvSpPr>
        <p:spPr>
          <a:xfrm>
            <a:off x="859536" y="3429000"/>
            <a:ext cx="9875520" cy="2637971"/>
          </a:xfrm>
        </p:spPr>
        <p:txBody>
          <a:bodyPr>
            <a:normAutofit/>
          </a:bodyPr>
          <a:lstStyle/>
          <a:p>
            <a:pPr lvl="0" algn="l"/>
            <a:r>
              <a:rPr lang="en-US" sz="2200" b="1" dirty="0"/>
              <a:t>Kim Steinle</a:t>
            </a:r>
            <a:r>
              <a:rPr lang="en-US" sz="2200" dirty="0"/>
              <a:t>, Library Relations and Sales Manager, Duke University Press</a:t>
            </a:r>
          </a:p>
          <a:p>
            <a:pPr lvl="0" algn="l"/>
            <a:r>
              <a:rPr lang="en-US" sz="2200" b="1" dirty="0"/>
              <a:t>Athena Hoeppner</a:t>
            </a:r>
            <a:r>
              <a:rPr lang="en-US" sz="2200" dirty="0"/>
              <a:t>, Discovery Systems Librarian, University of Central Florida</a:t>
            </a:r>
          </a:p>
          <a:p>
            <a:pPr lvl="0" algn="l"/>
            <a:endParaRPr lang="en-US" sz="2200" dirty="0">
              <a:sym typeface="Arial"/>
            </a:endParaRPr>
          </a:p>
          <a:p>
            <a:pPr lvl="0" algn="l"/>
            <a:r>
              <a:rPr lang="en-US" sz="2000" dirty="0">
                <a:sym typeface="Arial"/>
              </a:rPr>
              <a:t>#</a:t>
            </a:r>
            <a:r>
              <a:rPr lang="en-US" sz="2000" dirty="0" err="1">
                <a:sym typeface="Arial"/>
              </a:rPr>
              <a:t>NISOplus</a:t>
            </a:r>
            <a:r>
              <a:rPr lang="en-US" sz="2000" dirty="0">
                <a:sym typeface="Arial"/>
              </a:rPr>
              <a:t> </a:t>
            </a:r>
            <a:r>
              <a:rPr lang="en-US" sz="2000" dirty="0" smtClean="0">
                <a:sym typeface="Arial"/>
              </a:rPr>
              <a:t>		@</a:t>
            </a:r>
            <a:r>
              <a:rPr lang="en-US" sz="2000" dirty="0" err="1" smtClean="0">
                <a:sym typeface="Arial"/>
              </a:rPr>
              <a:t>ksteinle</a:t>
            </a:r>
            <a:r>
              <a:rPr lang="en-US" sz="2000" dirty="0" smtClean="0">
                <a:sym typeface="Arial"/>
              </a:rPr>
              <a:t>		</a:t>
            </a:r>
            <a:r>
              <a:rPr lang="en-US" sz="2000" dirty="0"/>
              <a:t>@</a:t>
            </a:r>
            <a:r>
              <a:rPr lang="en-US" sz="2000" dirty="0" err="1"/>
              <a:t>athenhoeppner</a:t>
            </a:r>
            <a:endParaRPr lang="en-US" sz="2000" dirty="0">
              <a:sym typeface="Arial"/>
            </a:endParaRPr>
          </a:p>
          <a:p>
            <a:pPr lvl="0" algn="l"/>
            <a:r>
              <a:rPr lang="en-US" sz="2000" dirty="0">
                <a:sym typeface="Arial"/>
              </a:rPr>
              <a:t>24 February 2020</a:t>
            </a:r>
          </a:p>
          <a:p>
            <a:pPr lvl="0" algn="l"/>
            <a:r>
              <a:rPr lang="en-US" sz="2000" dirty="0">
                <a:sym typeface="Arial"/>
              </a:rPr>
              <a:t>Baltimore, MD </a:t>
            </a:r>
          </a:p>
        </p:txBody>
      </p:sp>
      <p:sp>
        <p:nvSpPr>
          <p:cNvPr id="2" name="Footer Placeholder 1">
            <a:extLst>
              <a:ext uri="{FF2B5EF4-FFF2-40B4-BE49-F238E27FC236}">
                <a16:creationId xmlns:a16="http://schemas.microsoft.com/office/drawing/2014/main" id="{70CDFF7F-8C80-4186-9304-497F6446FCFF}"/>
              </a:ext>
            </a:extLst>
          </p:cNvPr>
          <p:cNvSpPr>
            <a:spLocks noGrp="1"/>
          </p:cNvSpPr>
          <p:nvPr>
            <p:ph type="ftr" sz="quarter" idx="1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4"/>
          <p:cNvSpPr txBox="1">
            <a:spLocks noGrp="1"/>
          </p:cNvSpPr>
          <p:nvPr>
            <p:ph type="title"/>
          </p:nvPr>
        </p:nvSpPr>
        <p:spPr/>
        <p:txBody>
          <a:bodyPr/>
          <a:lstStyle/>
          <a:p>
            <a:pPr lvl="0"/>
            <a:r>
              <a:rPr lang="en-US" dirty="0"/>
              <a:t>Migration from Publisher Perspective</a:t>
            </a:r>
          </a:p>
        </p:txBody>
      </p:sp>
      <p:pic>
        <p:nvPicPr>
          <p:cNvPr id="8" name="Google Shape;181;p4">
            <a:extLst>
              <a:ext uri="{FF2B5EF4-FFF2-40B4-BE49-F238E27FC236}">
                <a16:creationId xmlns:a16="http://schemas.microsoft.com/office/drawing/2014/main" id="{2D9A041E-63DC-4163-8E35-CCB026E2F19F}"/>
              </a:ext>
            </a:extLst>
          </p:cNvPr>
          <p:cNvPicPr preferRelativeResize="0">
            <a:picLocks noGrp="1" noChangeAspect="1"/>
          </p:cNvPicPr>
          <p:nvPr>
            <p:ph sz="half" idx="1"/>
          </p:nvPr>
        </p:nvPicPr>
        <p:blipFill rotWithShape="1">
          <a:blip r:embed="rId3"/>
          <a:srcRect l="6694" r="3250"/>
          <a:stretch/>
        </p:blipFill>
        <p:spPr>
          <a:xfrm>
            <a:off x="0" y="1066800"/>
            <a:ext cx="7151900" cy="5273255"/>
          </a:xfrm>
          <a:prstGeom prst="rect">
            <a:avLst/>
          </a:prstGeom>
          <a:noFill/>
          <a:ln w="19050">
            <a:solidFill>
              <a:srgbClr val="AD8230"/>
            </a:solidFill>
          </a:ln>
        </p:spPr>
      </p:pic>
      <p:sp>
        <p:nvSpPr>
          <p:cNvPr id="2" name="Content Placeholder 1">
            <a:extLst>
              <a:ext uri="{FF2B5EF4-FFF2-40B4-BE49-F238E27FC236}">
                <a16:creationId xmlns:a16="http://schemas.microsoft.com/office/drawing/2014/main" id="{F729F478-6F15-416A-8901-F7BCBD82CF6B}"/>
              </a:ext>
            </a:extLst>
          </p:cNvPr>
          <p:cNvSpPr>
            <a:spLocks noGrp="1"/>
          </p:cNvSpPr>
          <p:nvPr>
            <p:ph sz="half" idx="2"/>
          </p:nvPr>
        </p:nvSpPr>
        <p:spPr>
          <a:xfrm>
            <a:off x="7151900" y="1066800"/>
            <a:ext cx="5040100" cy="5116286"/>
          </a:xfrm>
        </p:spPr>
        <p:txBody>
          <a:bodyPr>
            <a:normAutofit fontScale="85000" lnSpcReduction="20000"/>
          </a:bodyPr>
          <a:lstStyle/>
          <a:p>
            <a:pPr lvl="0">
              <a:lnSpc>
                <a:spcPct val="120000"/>
              </a:lnSpc>
            </a:pPr>
            <a:r>
              <a:rPr lang="en-US" sz="2400" dirty="0">
                <a:solidFill>
                  <a:schemeClr val="tx1"/>
                </a:solidFill>
              </a:rPr>
              <a:t>Build stakeholder consensus on platform requirements  </a:t>
            </a:r>
          </a:p>
          <a:p>
            <a:pPr lvl="0">
              <a:lnSpc>
                <a:spcPct val="120000"/>
              </a:lnSpc>
            </a:pPr>
            <a:r>
              <a:rPr lang="en-US" sz="2400" dirty="0">
                <a:solidFill>
                  <a:schemeClr val="tx1"/>
                </a:solidFill>
              </a:rPr>
              <a:t>Communicate with ALL interested parties</a:t>
            </a:r>
          </a:p>
          <a:p>
            <a:pPr lvl="0">
              <a:lnSpc>
                <a:spcPct val="120000"/>
              </a:lnSpc>
            </a:pPr>
            <a:r>
              <a:rPr lang="en-US" sz="2400" dirty="0">
                <a:solidFill>
                  <a:schemeClr val="tx1"/>
                </a:solidFill>
              </a:rPr>
              <a:t>Migrate without loss of customer data or access</a:t>
            </a:r>
          </a:p>
          <a:p>
            <a:pPr lvl="0">
              <a:lnSpc>
                <a:spcPct val="120000"/>
              </a:lnSpc>
            </a:pPr>
            <a:r>
              <a:rPr lang="en-US" sz="2400" dirty="0">
                <a:solidFill>
                  <a:schemeClr val="tx1"/>
                </a:solidFill>
              </a:rPr>
              <a:t>Schedule migration phases and manage schedule changes</a:t>
            </a:r>
          </a:p>
          <a:p>
            <a:pPr lvl="0">
              <a:lnSpc>
                <a:spcPct val="120000"/>
              </a:lnSpc>
            </a:pPr>
            <a:r>
              <a:rPr lang="en-US" sz="2400" dirty="0">
                <a:solidFill>
                  <a:schemeClr val="tx1"/>
                </a:solidFill>
              </a:rPr>
              <a:t>Update URLs and create redirects:</a:t>
            </a:r>
          </a:p>
          <a:p>
            <a:pPr lvl="1">
              <a:lnSpc>
                <a:spcPct val="120000"/>
              </a:lnSpc>
            </a:pPr>
            <a:r>
              <a:rPr lang="en-US" sz="1800" dirty="0">
                <a:solidFill>
                  <a:schemeClr val="tx1"/>
                </a:solidFill>
              </a:rPr>
              <a:t>DOI resolution, OpenURL link resolvers</a:t>
            </a:r>
          </a:p>
          <a:p>
            <a:pPr lvl="0">
              <a:lnSpc>
                <a:spcPct val="120000"/>
              </a:lnSpc>
            </a:pPr>
            <a:r>
              <a:rPr lang="en-US" sz="2400" dirty="0">
                <a:solidFill>
                  <a:schemeClr val="tx1"/>
                </a:solidFill>
              </a:rPr>
              <a:t> Update and circulate metadata</a:t>
            </a:r>
          </a:p>
          <a:p>
            <a:pPr lvl="1">
              <a:lnSpc>
                <a:spcPct val="120000"/>
              </a:lnSpc>
            </a:pPr>
            <a:r>
              <a:rPr lang="en-US" sz="1800" dirty="0">
                <a:solidFill>
                  <a:schemeClr val="tx1"/>
                </a:solidFill>
              </a:rPr>
              <a:t>MARC records, Discovery services and A&amp;I</a:t>
            </a:r>
          </a:p>
          <a:p>
            <a:pPr lvl="0">
              <a:lnSpc>
                <a:spcPct val="120000"/>
              </a:lnSpc>
            </a:pPr>
            <a:r>
              <a:rPr lang="en-US" sz="2400" dirty="0">
                <a:solidFill>
                  <a:schemeClr val="tx1"/>
                </a:solidFill>
              </a:rPr>
              <a:t>Plan for when something goes wrong (it will)</a:t>
            </a:r>
          </a:p>
        </p:txBody>
      </p:sp>
      <p:sp>
        <p:nvSpPr>
          <p:cNvPr id="184" name="Google Shape;184;p4"/>
          <p:cNvSpPr/>
          <p:nvPr/>
        </p:nvSpPr>
        <p:spPr>
          <a:xfrm>
            <a:off x="0" y="6492942"/>
            <a:ext cx="609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0" u="none" strike="noStrike" cap="none" dirty="0">
                <a:solidFill>
                  <a:schemeClr val="lt1"/>
                </a:solidFill>
                <a:latin typeface="Arial"/>
                <a:ea typeface="Arial"/>
                <a:cs typeface="Arial"/>
                <a:sym typeface="Arial"/>
              </a:rPr>
              <a:t>Image source: creative commons licensed (BY-NC-ND) </a:t>
            </a:r>
            <a:r>
              <a:rPr lang="en-US" sz="800" b="1" i="0" u="none" strike="noStrike" cap="none" dirty="0" err="1">
                <a:solidFill>
                  <a:schemeClr val="lt1"/>
                </a:solidFill>
                <a:latin typeface="Arial"/>
                <a:ea typeface="Arial"/>
                <a:cs typeface="Arial"/>
                <a:sym typeface="Arial"/>
              </a:rPr>
              <a:t>flickr</a:t>
            </a:r>
            <a:r>
              <a:rPr lang="en-US" sz="800" b="1" i="0" u="none" strike="noStrike" cap="none" dirty="0">
                <a:solidFill>
                  <a:schemeClr val="lt1"/>
                </a:solidFill>
                <a:latin typeface="Arial"/>
                <a:ea typeface="Arial"/>
                <a:cs typeface="Arial"/>
                <a:sym typeface="Arial"/>
              </a:rPr>
              <a:t> photo by GRID </a:t>
            </a:r>
            <a:r>
              <a:rPr lang="en-US" sz="800" b="1" i="0" u="none" strike="noStrike" cap="none" dirty="0" err="1">
                <a:solidFill>
                  <a:schemeClr val="lt1"/>
                </a:solidFill>
                <a:latin typeface="Arial"/>
                <a:ea typeface="Arial"/>
                <a:cs typeface="Arial"/>
                <a:sym typeface="Arial"/>
              </a:rPr>
              <a:t>Arendal</a:t>
            </a:r>
            <a:r>
              <a:rPr lang="en-US" sz="800" b="1" i="0" u="none" strike="noStrike" cap="none" dirty="0">
                <a:solidFill>
                  <a:schemeClr val="lt1"/>
                </a:solidFill>
                <a:latin typeface="Arial"/>
                <a:ea typeface="Arial"/>
                <a:cs typeface="Arial"/>
                <a:sym typeface="Arial"/>
              </a:rPr>
              <a:t>: </a:t>
            </a:r>
            <a:r>
              <a:rPr lang="en-US" sz="800" b="1" i="0" u="sng" strike="noStrike" cap="none" dirty="0">
                <a:solidFill>
                  <a:schemeClr val="lt1"/>
                </a:solidFill>
                <a:latin typeface="Arial"/>
                <a:ea typeface="Arial"/>
                <a:cs typeface="Arial"/>
                <a:sym typeface="Arial"/>
                <a:hlinkClick r:id="rId4"/>
              </a:rPr>
              <a:t>https://https://www.flickr.com/photos/gridarendal/31379908630</a:t>
            </a:r>
            <a:endParaRPr sz="800" b="1" dirty="0">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2184B4E5-7549-4042-BA35-D1786B33B7C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232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6da9e425a3_0_0"/>
          <p:cNvSpPr txBox="1">
            <a:spLocks noGrp="1"/>
          </p:cNvSpPr>
          <p:nvPr>
            <p:ph type="title"/>
          </p:nvPr>
        </p:nvSpPr>
        <p:spPr/>
        <p:txBody>
          <a:bodyPr/>
          <a:lstStyle/>
          <a:p>
            <a:pPr lvl="0"/>
            <a:r>
              <a:rPr lang="en-US" dirty="0"/>
              <a:t>Migration from Platform Vendor Perspective</a:t>
            </a:r>
          </a:p>
        </p:txBody>
      </p:sp>
      <p:pic>
        <p:nvPicPr>
          <p:cNvPr id="10" name="Google Shape;202;g6da9e425a3_0_0">
            <a:extLst>
              <a:ext uri="{FF2B5EF4-FFF2-40B4-BE49-F238E27FC236}">
                <a16:creationId xmlns:a16="http://schemas.microsoft.com/office/drawing/2014/main" id="{19260EE6-44CA-4AED-82DA-5B930A4A5A8E}"/>
              </a:ext>
            </a:extLst>
          </p:cNvPr>
          <p:cNvPicPr preferRelativeResize="0">
            <a:picLocks noGrp="1" noChangeAspect="1"/>
          </p:cNvPicPr>
          <p:nvPr>
            <p:ph sz="half" idx="1"/>
          </p:nvPr>
        </p:nvPicPr>
        <p:blipFill rotWithShape="1">
          <a:blip r:embed="rId3"/>
          <a:srcRect r="2949"/>
          <a:stretch/>
        </p:blipFill>
        <p:spPr>
          <a:xfrm>
            <a:off x="13063" y="1284514"/>
            <a:ext cx="7337184" cy="5040087"/>
          </a:xfrm>
          <a:prstGeom prst="rect">
            <a:avLst/>
          </a:prstGeom>
          <a:noFill/>
          <a:ln w="19050">
            <a:solidFill>
              <a:srgbClr val="AD8230"/>
            </a:solidFill>
          </a:ln>
        </p:spPr>
      </p:pic>
      <p:sp>
        <p:nvSpPr>
          <p:cNvPr id="2" name="Content Placeholder 1">
            <a:extLst>
              <a:ext uri="{FF2B5EF4-FFF2-40B4-BE49-F238E27FC236}">
                <a16:creationId xmlns:a16="http://schemas.microsoft.com/office/drawing/2014/main" id="{B9CCD347-CE08-4871-B372-81239CB05616}"/>
              </a:ext>
            </a:extLst>
          </p:cNvPr>
          <p:cNvSpPr>
            <a:spLocks noGrp="1"/>
          </p:cNvSpPr>
          <p:nvPr>
            <p:ph sz="half" idx="2"/>
          </p:nvPr>
        </p:nvSpPr>
        <p:spPr/>
        <p:txBody>
          <a:bodyPr>
            <a:normAutofit fontScale="92500" lnSpcReduction="20000"/>
          </a:bodyPr>
          <a:lstStyle/>
          <a:p>
            <a:pPr>
              <a:lnSpc>
                <a:spcPct val="110000"/>
              </a:lnSpc>
            </a:pPr>
            <a:r>
              <a:rPr lang="en-US" dirty="0"/>
              <a:t>What format is your content in?</a:t>
            </a:r>
          </a:p>
          <a:p>
            <a:pPr>
              <a:lnSpc>
                <a:spcPct val="110000"/>
              </a:lnSpc>
            </a:pPr>
            <a:r>
              <a:rPr lang="en-US" dirty="0"/>
              <a:t>Here’s the archive!</a:t>
            </a:r>
          </a:p>
          <a:p>
            <a:pPr>
              <a:lnSpc>
                <a:spcPct val="110000"/>
              </a:lnSpc>
            </a:pPr>
            <a:r>
              <a:rPr lang="en-US" dirty="0"/>
              <a:t>Where’s the account information?  User profile information?  </a:t>
            </a:r>
          </a:p>
          <a:p>
            <a:pPr>
              <a:lnSpc>
                <a:spcPct val="110000"/>
              </a:lnSpc>
            </a:pPr>
            <a:r>
              <a:rPr lang="en-US" dirty="0"/>
              <a:t>To overlap or not.</a:t>
            </a:r>
          </a:p>
          <a:p>
            <a:pPr>
              <a:lnSpc>
                <a:spcPct val="110000"/>
              </a:lnSpc>
            </a:pPr>
            <a:r>
              <a:rPr lang="en-US" dirty="0"/>
              <a:t>The myth of the instantaneous cutover.</a:t>
            </a:r>
          </a:p>
          <a:p>
            <a:pPr>
              <a:lnSpc>
                <a:spcPct val="110000"/>
              </a:lnSpc>
            </a:pPr>
            <a:r>
              <a:rPr lang="en-US" dirty="0"/>
              <a:t>Redirects are your friend</a:t>
            </a:r>
            <a:r>
              <a:rPr lang="en-US" dirty="0">
                <a:solidFill>
                  <a:schemeClr val="tx1"/>
                </a:solidFill>
              </a:rPr>
              <a:t>.</a:t>
            </a:r>
          </a:p>
        </p:txBody>
      </p:sp>
      <p:sp>
        <p:nvSpPr>
          <p:cNvPr id="201" name="Google Shape;201;g6da9e425a3_0_0"/>
          <p:cNvSpPr txBox="1"/>
          <p:nvPr/>
        </p:nvSpPr>
        <p:spPr>
          <a:xfrm>
            <a:off x="106017" y="6555579"/>
            <a:ext cx="6215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lt1"/>
                </a:solidFill>
                <a:latin typeface="Arial"/>
                <a:ea typeface="Arial"/>
                <a:cs typeface="Arial"/>
                <a:sym typeface="Arial"/>
              </a:rPr>
              <a:t>The appearance of U.S. Department of Defense (DoD) visual information does not imply or constitute DoD endorsement. / </a:t>
            </a:r>
            <a:r>
              <a:rPr lang="en-US" sz="800" b="1" u="sng">
                <a:solidFill>
                  <a:schemeClr val="lt1"/>
                </a:solidFill>
                <a:latin typeface="Arial"/>
                <a:ea typeface="Arial"/>
                <a:cs typeface="Arial"/>
                <a:sym typeface="Arial"/>
                <a:hlinkClick r:id="rId4"/>
              </a:rPr>
              <a:t>https://www.dimoc.mil/resources/limitations/</a:t>
            </a:r>
            <a:endParaRPr sz="800" b="1">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AF54CA98-698C-4CAD-9E3B-5F96CABE5833}"/>
              </a:ext>
            </a:extLst>
          </p:cNvPr>
          <p:cNvSpPr>
            <a:spLocks noGrp="1"/>
          </p:cNvSpPr>
          <p:nvPr>
            <p:ph type="ftr" sz="quarter" idx="1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p:txBody>
          <a:bodyPr/>
          <a:lstStyle/>
          <a:p>
            <a:pPr lvl="0"/>
            <a:r>
              <a:rPr lang="en-US" dirty="0"/>
              <a:t>Migrations from Librarian Perspective</a:t>
            </a:r>
          </a:p>
        </p:txBody>
      </p:sp>
      <p:pic>
        <p:nvPicPr>
          <p:cNvPr id="8" name="Google Shape;192;p5">
            <a:extLst>
              <a:ext uri="{FF2B5EF4-FFF2-40B4-BE49-F238E27FC236}">
                <a16:creationId xmlns:a16="http://schemas.microsoft.com/office/drawing/2014/main" id="{D186C3A9-EA86-49E2-A172-D194AF9390DB}"/>
              </a:ext>
            </a:extLst>
          </p:cNvPr>
          <p:cNvPicPr preferRelativeResize="0">
            <a:picLocks noGrp="1" noChangeAspect="1"/>
          </p:cNvPicPr>
          <p:nvPr>
            <p:ph sz="half" idx="1"/>
          </p:nvPr>
        </p:nvPicPr>
        <p:blipFill rotWithShape="1">
          <a:blip r:embed="rId3"/>
          <a:srcRect l="1406" r="4280"/>
          <a:stretch/>
        </p:blipFill>
        <p:spPr>
          <a:xfrm>
            <a:off x="13063" y="1210101"/>
            <a:ext cx="7336969" cy="5121029"/>
          </a:xfrm>
          <a:prstGeom prst="rect">
            <a:avLst/>
          </a:prstGeom>
          <a:noFill/>
          <a:ln w="19050">
            <a:solidFill>
              <a:srgbClr val="AD8230"/>
            </a:solidFill>
          </a:ln>
        </p:spPr>
      </p:pic>
      <p:sp>
        <p:nvSpPr>
          <p:cNvPr id="2" name="Content Placeholder 1">
            <a:extLst>
              <a:ext uri="{FF2B5EF4-FFF2-40B4-BE49-F238E27FC236}">
                <a16:creationId xmlns:a16="http://schemas.microsoft.com/office/drawing/2014/main" id="{25A7D4A9-BC53-47A0-8A44-AE9B3BC4C87C}"/>
              </a:ext>
            </a:extLst>
          </p:cNvPr>
          <p:cNvSpPr>
            <a:spLocks noGrp="1"/>
          </p:cNvSpPr>
          <p:nvPr>
            <p:ph sz="half" idx="2"/>
          </p:nvPr>
        </p:nvSpPr>
        <p:spPr>
          <a:xfrm>
            <a:off x="7336969" y="1128273"/>
            <a:ext cx="4855031" cy="5102710"/>
          </a:xfrm>
        </p:spPr>
        <p:txBody>
          <a:bodyPr>
            <a:normAutofit fontScale="77500" lnSpcReduction="20000"/>
          </a:bodyPr>
          <a:lstStyle/>
          <a:p>
            <a:pPr lvl="0">
              <a:lnSpc>
                <a:spcPct val="120000"/>
              </a:lnSpc>
            </a:pPr>
            <a:r>
              <a:rPr lang="en-US" dirty="0"/>
              <a:t>Actionable communication </a:t>
            </a:r>
          </a:p>
          <a:p>
            <a:pPr lvl="0">
              <a:lnSpc>
                <a:spcPct val="120000"/>
              </a:lnSpc>
            </a:pPr>
            <a:r>
              <a:rPr lang="en-US" dirty="0"/>
              <a:t>Need timeline</a:t>
            </a:r>
          </a:p>
          <a:p>
            <a:pPr lvl="0">
              <a:lnSpc>
                <a:spcPct val="120000"/>
              </a:lnSpc>
            </a:pPr>
            <a:r>
              <a:rPr lang="en-US" dirty="0"/>
              <a:t>Metadata updates and MARC reloads</a:t>
            </a:r>
          </a:p>
          <a:p>
            <a:pPr>
              <a:lnSpc>
                <a:spcPct val="120000"/>
              </a:lnSpc>
            </a:pPr>
            <a:r>
              <a:rPr lang="en-US" dirty="0"/>
              <a:t>Endangered entitlements  </a:t>
            </a:r>
          </a:p>
          <a:p>
            <a:pPr lvl="0">
              <a:lnSpc>
                <a:spcPct val="120000"/>
              </a:lnSpc>
            </a:pPr>
            <a:r>
              <a:rPr lang="en-US" dirty="0"/>
              <a:t>URL crosswalks and permanent redirects</a:t>
            </a:r>
          </a:p>
          <a:p>
            <a:pPr lvl="0">
              <a:lnSpc>
                <a:spcPct val="120000"/>
              </a:lnSpc>
            </a:pPr>
            <a:r>
              <a:rPr lang="en-US" dirty="0"/>
              <a:t>Authentication and access</a:t>
            </a:r>
          </a:p>
          <a:p>
            <a:pPr lvl="0">
              <a:lnSpc>
                <a:spcPct val="120000"/>
              </a:lnSpc>
            </a:pPr>
            <a:r>
              <a:rPr lang="en-US" dirty="0"/>
              <a:t>Coordination with key third-party vendors </a:t>
            </a:r>
            <a:r>
              <a:rPr lang="en-US" sz="2600" dirty="0"/>
              <a:t>(discovery services, knowledgebase, and link resolver providers)</a:t>
            </a:r>
            <a:endParaRPr lang="en-US" dirty="0"/>
          </a:p>
        </p:txBody>
      </p:sp>
      <p:sp>
        <p:nvSpPr>
          <p:cNvPr id="193" name="Google Shape;193;p5"/>
          <p:cNvSpPr txBox="1"/>
          <p:nvPr/>
        </p:nvSpPr>
        <p:spPr>
          <a:xfrm>
            <a:off x="106017" y="6555579"/>
            <a:ext cx="621526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a:ea typeface="Arial"/>
                <a:cs typeface="Arial"/>
                <a:sym typeface="Arial"/>
              </a:rPr>
              <a:t>The appearance of U.S. Department of Defense (DoD) visual information does not imply or constitute DoD endorsement. / </a:t>
            </a:r>
            <a:r>
              <a:rPr lang="en-US" sz="800" b="1" u="sng">
                <a:solidFill>
                  <a:schemeClr val="lt1"/>
                </a:solidFill>
                <a:latin typeface="Arial"/>
                <a:ea typeface="Arial"/>
                <a:cs typeface="Arial"/>
                <a:sym typeface="Arial"/>
                <a:hlinkClick r:id="rId4"/>
              </a:rPr>
              <a:t>https://www.dimoc.mil/resources/limitations/</a:t>
            </a:r>
            <a:endParaRPr sz="800" b="1">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E9BC7E0F-0D59-4FCD-A954-6C5BECB47892}"/>
              </a:ext>
            </a:extLst>
          </p:cNvPr>
          <p:cNvSpPr>
            <a:spLocks noGrp="1"/>
          </p:cNvSpPr>
          <p:nvPr>
            <p:ph type="ftr" sz="quarter" idx="1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769697cd6d_1_12"/>
          <p:cNvSpPr txBox="1">
            <a:spLocks noGrp="1"/>
          </p:cNvSpPr>
          <p:nvPr>
            <p:ph type="title"/>
          </p:nvPr>
        </p:nvSpPr>
        <p:spPr/>
        <p:txBody>
          <a:bodyPr/>
          <a:lstStyle/>
          <a:p>
            <a:pPr lvl="0"/>
            <a:r>
              <a:rPr lang="en-US" dirty="0"/>
              <a:t>Other Stakeholders</a:t>
            </a:r>
          </a:p>
        </p:txBody>
      </p:sp>
      <p:pic>
        <p:nvPicPr>
          <p:cNvPr id="7" name="Google Shape;211;g769697cd6d_1_12">
            <a:extLst>
              <a:ext uri="{FF2B5EF4-FFF2-40B4-BE49-F238E27FC236}">
                <a16:creationId xmlns:a16="http://schemas.microsoft.com/office/drawing/2014/main" id="{66B8FD79-01A4-4588-B507-8E82FA6D2F6B}"/>
              </a:ext>
            </a:extLst>
          </p:cNvPr>
          <p:cNvPicPr preferRelativeResize="0">
            <a:picLocks noGrp="1" noChangeAspect="1"/>
          </p:cNvPicPr>
          <p:nvPr>
            <p:ph sz="half" idx="1"/>
          </p:nvPr>
        </p:nvPicPr>
        <p:blipFill rotWithShape="1">
          <a:blip r:embed="rId3">
            <a:alphaModFix/>
          </a:blip>
          <a:srcRect t="9141" r="14543"/>
          <a:stretch/>
        </p:blipFill>
        <p:spPr>
          <a:xfrm>
            <a:off x="-1" y="1233351"/>
            <a:ext cx="7210995" cy="5091250"/>
          </a:xfrm>
        </p:spPr>
      </p:pic>
      <p:sp>
        <p:nvSpPr>
          <p:cNvPr id="2" name="Content Placeholder 1">
            <a:extLst>
              <a:ext uri="{FF2B5EF4-FFF2-40B4-BE49-F238E27FC236}">
                <a16:creationId xmlns:a16="http://schemas.microsoft.com/office/drawing/2014/main" id="{CE1461B1-787D-42F9-99E5-30FF2DD77E6F}"/>
              </a:ext>
            </a:extLst>
          </p:cNvPr>
          <p:cNvSpPr>
            <a:spLocks noGrp="1"/>
          </p:cNvSpPr>
          <p:nvPr>
            <p:ph sz="half" idx="2"/>
          </p:nvPr>
        </p:nvSpPr>
        <p:spPr>
          <a:xfrm>
            <a:off x="7336969" y="770709"/>
            <a:ext cx="4706985" cy="5412378"/>
          </a:xfrm>
        </p:spPr>
        <p:txBody>
          <a:bodyPr>
            <a:normAutofit fontScale="77500" lnSpcReduction="20000"/>
          </a:bodyPr>
          <a:lstStyle/>
          <a:p>
            <a:pPr lvl="0">
              <a:lnSpc>
                <a:spcPct val="120000"/>
              </a:lnSpc>
            </a:pPr>
            <a:r>
              <a:rPr lang="en-US" dirty="0"/>
              <a:t>Authors, Editors, Content Creators</a:t>
            </a:r>
          </a:p>
          <a:p>
            <a:pPr lvl="0">
              <a:lnSpc>
                <a:spcPct val="120000"/>
              </a:lnSpc>
            </a:pPr>
            <a:r>
              <a:rPr lang="en-US" dirty="0"/>
              <a:t>CrossRef</a:t>
            </a:r>
          </a:p>
          <a:p>
            <a:pPr lvl="0">
              <a:lnSpc>
                <a:spcPct val="120000"/>
              </a:lnSpc>
            </a:pPr>
            <a:r>
              <a:rPr lang="en-US" dirty="0"/>
              <a:t>Google Scholar</a:t>
            </a:r>
          </a:p>
          <a:p>
            <a:pPr lvl="0">
              <a:lnSpc>
                <a:spcPct val="120000"/>
              </a:lnSpc>
            </a:pPr>
            <a:r>
              <a:rPr lang="en-US" dirty="0"/>
              <a:t>Knowledgebase and Link Resolvers</a:t>
            </a:r>
          </a:p>
          <a:p>
            <a:pPr lvl="0">
              <a:lnSpc>
                <a:spcPct val="120000"/>
              </a:lnSpc>
            </a:pPr>
            <a:r>
              <a:rPr lang="en-US" dirty="0"/>
              <a:t>Discovery and A&amp;I vendors</a:t>
            </a:r>
          </a:p>
          <a:p>
            <a:pPr lvl="0">
              <a:lnSpc>
                <a:spcPct val="120000"/>
              </a:lnSpc>
            </a:pPr>
            <a:r>
              <a:rPr lang="en-US" dirty="0"/>
              <a:t>Archive Solutions (i.e. CLOCKSS, Portico)</a:t>
            </a:r>
          </a:p>
          <a:p>
            <a:pPr lvl="0">
              <a:lnSpc>
                <a:spcPct val="120000"/>
              </a:lnSpc>
            </a:pPr>
            <a:r>
              <a:rPr lang="en-US" dirty="0"/>
              <a:t>Plagiarism services</a:t>
            </a:r>
            <a:r>
              <a:rPr lang="en-US" dirty="0">
                <a:solidFill>
                  <a:schemeClr val="tx1"/>
                </a:solidFill>
              </a:rPr>
              <a:t/>
            </a:r>
            <a:br>
              <a:rPr lang="en-US" dirty="0">
                <a:solidFill>
                  <a:schemeClr val="tx1"/>
                </a:solidFill>
              </a:rPr>
            </a:br>
            <a:endParaRPr lang="en-US" dirty="0"/>
          </a:p>
          <a:p>
            <a:pPr marL="0" indent="0" algn="ctr">
              <a:buNone/>
            </a:pPr>
            <a:r>
              <a:rPr lang="en-US" sz="2600" i="1" dirty="0"/>
              <a:t>Any service that needs to </a:t>
            </a:r>
            <a:r>
              <a:rPr lang="en-US" sz="2600" i="1" dirty="0">
                <a:solidFill>
                  <a:srgbClr val="AD8230"/>
                </a:solidFill>
              </a:rPr>
              <a:t>link</a:t>
            </a:r>
            <a:r>
              <a:rPr lang="en-US" sz="2600" i="1" dirty="0"/>
              <a:t> to, </a:t>
            </a:r>
            <a:r>
              <a:rPr lang="en-US" sz="2600" i="1" dirty="0">
                <a:solidFill>
                  <a:srgbClr val="AD8230"/>
                </a:solidFill>
              </a:rPr>
              <a:t>receive content</a:t>
            </a:r>
            <a:r>
              <a:rPr lang="en-US" sz="2600" i="1" dirty="0"/>
              <a:t> from, or </a:t>
            </a:r>
            <a:r>
              <a:rPr lang="en-US" sz="2600" i="1" dirty="0">
                <a:solidFill>
                  <a:srgbClr val="AD8230"/>
                </a:solidFill>
              </a:rPr>
              <a:t>interact</a:t>
            </a:r>
            <a:r>
              <a:rPr lang="en-US" sz="2600" i="1" dirty="0"/>
              <a:t> with the new platform</a:t>
            </a:r>
            <a:endParaRPr lang="en-US" sz="2600" dirty="0"/>
          </a:p>
        </p:txBody>
      </p:sp>
      <p:sp>
        <p:nvSpPr>
          <p:cNvPr id="210" name="Google Shape;210;g769697cd6d_1_12"/>
          <p:cNvSpPr txBox="1"/>
          <p:nvPr/>
        </p:nvSpPr>
        <p:spPr>
          <a:xfrm>
            <a:off x="106017" y="6555579"/>
            <a:ext cx="6215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dirty="0">
                <a:solidFill>
                  <a:schemeClr val="lt1"/>
                </a:solidFill>
                <a:latin typeface="Arial"/>
                <a:ea typeface="Arial"/>
                <a:cs typeface="Arial"/>
                <a:sym typeface="Arial"/>
              </a:rPr>
              <a:t>The appearance of U.S. Department of Defense (DoD) visual information does not imply or constitute DoD endorsement. / </a:t>
            </a:r>
            <a:r>
              <a:rPr lang="en-US" sz="800" b="1" u="sng" dirty="0">
                <a:solidFill>
                  <a:schemeClr val="lt1"/>
                </a:solidFill>
                <a:latin typeface="Arial"/>
                <a:ea typeface="Arial"/>
                <a:cs typeface="Arial"/>
                <a:sym typeface="Arial"/>
                <a:hlinkClick r:id="rId4"/>
              </a:rPr>
              <a:t>https://www.dimoc.mil/resources/limitations/</a:t>
            </a:r>
            <a:endParaRPr sz="800" b="1" dirty="0">
              <a:solidFill>
                <a:schemeClr val="lt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E073F41E-7C17-4ABD-B90F-DAA2E9C08C05}"/>
              </a:ext>
            </a:extLst>
          </p:cNvPr>
          <p:cNvSpPr>
            <a:spLocks noGrp="1"/>
          </p:cNvSpPr>
          <p:nvPr>
            <p:ph type="ftr" sz="quarter" idx="1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p:txBody>
          <a:bodyPr/>
          <a:lstStyle/>
          <a:p>
            <a:pPr lvl="0"/>
            <a:r>
              <a:rPr lang="en-US" dirty="0"/>
              <a:t>Planned Deliverables</a:t>
            </a:r>
          </a:p>
        </p:txBody>
      </p:sp>
      <p:sp>
        <p:nvSpPr>
          <p:cNvPr id="2" name="Footer Placeholder 1">
            <a:extLst>
              <a:ext uri="{FF2B5EF4-FFF2-40B4-BE49-F238E27FC236}">
                <a16:creationId xmlns:a16="http://schemas.microsoft.com/office/drawing/2014/main" id="{4FD3B25D-1413-43A6-B24C-8B77F48B74A2}"/>
              </a:ext>
            </a:extLst>
          </p:cNvPr>
          <p:cNvSpPr>
            <a:spLocks noGrp="1"/>
          </p:cNvSpPr>
          <p:nvPr>
            <p:ph type="ftr" sz="quarter" idx="11"/>
          </p:nvPr>
        </p:nvSpPr>
        <p:spPr/>
        <p:txBody>
          <a:bodyPr/>
          <a:lstStyle/>
          <a:p>
            <a:r>
              <a:rPr lang="en-US" dirty="0"/>
              <a:t>NPS graphic/ S. </a:t>
            </a:r>
            <a:r>
              <a:rPr lang="en-US" dirty="0" err="1"/>
              <a:t>Sparhawk</a:t>
            </a:r>
            <a:r>
              <a:rPr lang="en-US" dirty="0"/>
              <a:t>.. https://www.nps.gov/subjects/pollinators/images/Migration-cycle1.jpg</a:t>
            </a:r>
          </a:p>
        </p:txBody>
      </p:sp>
      <p:pic>
        <p:nvPicPr>
          <p:cNvPr id="15" name="Content Placeholder 14" descr="A picture containing object, clock&#10;&#10;Description automatically generated">
            <a:extLst>
              <a:ext uri="{FF2B5EF4-FFF2-40B4-BE49-F238E27FC236}">
                <a16:creationId xmlns:a16="http://schemas.microsoft.com/office/drawing/2014/main" id="{5B6C06C7-7B92-4484-9921-7C15A9AB9FF3}"/>
              </a:ext>
            </a:extLst>
          </p:cNvPr>
          <p:cNvPicPr>
            <a:picLocks noGrp="1" noChangeAspect="1"/>
          </p:cNvPicPr>
          <p:nvPr>
            <p:ph sz="half" idx="2"/>
          </p:nvPr>
        </p:nvPicPr>
        <p:blipFill>
          <a:blip r:embed="rId3"/>
          <a:stretch>
            <a:fillRect/>
          </a:stretch>
        </p:blipFill>
        <p:spPr>
          <a:xfrm>
            <a:off x="6096000" y="-82200"/>
            <a:ext cx="6210301" cy="6411561"/>
          </a:xfrm>
        </p:spPr>
      </p:pic>
      <p:sp>
        <p:nvSpPr>
          <p:cNvPr id="16" name="Content Placeholder 15">
            <a:extLst>
              <a:ext uri="{FF2B5EF4-FFF2-40B4-BE49-F238E27FC236}">
                <a16:creationId xmlns:a16="http://schemas.microsoft.com/office/drawing/2014/main" id="{1D83C168-BA37-44F2-BC44-8D5EB439E13D}"/>
              </a:ext>
            </a:extLst>
          </p:cNvPr>
          <p:cNvSpPr>
            <a:spLocks noGrp="1"/>
          </p:cNvSpPr>
          <p:nvPr>
            <p:ph sz="half" idx="1"/>
          </p:nvPr>
        </p:nvSpPr>
        <p:spPr>
          <a:xfrm>
            <a:off x="348343" y="1251856"/>
            <a:ext cx="6547757" cy="5077505"/>
          </a:xfrm>
        </p:spPr>
        <p:txBody>
          <a:bodyPr/>
          <a:lstStyle/>
          <a:p>
            <a:pPr>
              <a:lnSpc>
                <a:spcPct val="100000"/>
              </a:lnSpc>
              <a:spcBef>
                <a:spcPts val="1200"/>
              </a:spcBef>
              <a:buClrTx/>
            </a:pPr>
            <a:r>
              <a:rPr lang="en-US" dirty="0">
                <a:solidFill>
                  <a:srgbClr val="AD8230"/>
                </a:solidFill>
              </a:rPr>
              <a:t>Recommendations</a:t>
            </a:r>
            <a:r>
              <a:rPr lang="en-US" dirty="0"/>
              <a:t> for publishers and vendors to ensure migration addresses librarians’ and end users’ needs</a:t>
            </a:r>
          </a:p>
          <a:p>
            <a:pPr>
              <a:lnSpc>
                <a:spcPct val="100000"/>
              </a:lnSpc>
              <a:spcBef>
                <a:spcPts val="1200"/>
              </a:spcBef>
              <a:buClrTx/>
            </a:pPr>
            <a:r>
              <a:rPr lang="en-US" dirty="0">
                <a:solidFill>
                  <a:srgbClr val="AD8230"/>
                </a:solidFill>
              </a:rPr>
              <a:t>Communication plan</a:t>
            </a:r>
          </a:p>
          <a:p>
            <a:pPr>
              <a:lnSpc>
                <a:spcPct val="100000"/>
              </a:lnSpc>
              <a:spcBef>
                <a:spcPts val="1200"/>
              </a:spcBef>
              <a:buClrTx/>
            </a:pPr>
            <a:r>
              <a:rPr lang="en-US" dirty="0">
                <a:solidFill>
                  <a:srgbClr val="AD8230"/>
                </a:solidFill>
              </a:rPr>
              <a:t>Checklists</a:t>
            </a:r>
            <a:r>
              <a:rPr lang="en-US" dirty="0"/>
              <a:t> for publishers, vendors and librarians</a:t>
            </a:r>
          </a:p>
          <a:p>
            <a:pPr>
              <a:lnSpc>
                <a:spcPct val="100000"/>
              </a:lnSpc>
              <a:spcBef>
                <a:spcPts val="1200"/>
              </a:spcBef>
              <a:buClrTx/>
            </a:pPr>
            <a:r>
              <a:rPr lang="en-US" dirty="0">
                <a:solidFill>
                  <a:srgbClr val="AD8230"/>
                </a:solidFill>
              </a:rPr>
              <a:t>Glossary</a:t>
            </a:r>
            <a:r>
              <a:rPr lang="en-US" dirty="0"/>
              <a:t> of key terms</a:t>
            </a:r>
          </a:p>
          <a:p>
            <a:endParaRPr lang="en-US" dirty="0"/>
          </a:p>
        </p:txBody>
      </p:sp>
    </p:spTree>
    <p:extLst>
      <p:ext uri="{BB962C8B-B14F-4D97-AF65-F5344CB8AC3E}">
        <p14:creationId xmlns:p14="http://schemas.microsoft.com/office/powerpoint/2010/main" val="206258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769697cd6d_2_0"/>
          <p:cNvSpPr txBox="1">
            <a:spLocks noGrp="1"/>
          </p:cNvSpPr>
          <p:nvPr>
            <p:ph type="title"/>
          </p:nvPr>
        </p:nvSpPr>
        <p:spPr>
          <a:xfrm>
            <a:off x="1066800" y="257595"/>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003269"/>
              </a:buClr>
              <a:buSzPts val="4800"/>
              <a:buFont typeface="Arial"/>
              <a:buNone/>
            </a:pPr>
            <a:r>
              <a:rPr lang="en-US"/>
              <a:t>Timeline</a:t>
            </a:r>
            <a:endParaRPr/>
          </a:p>
        </p:txBody>
      </p:sp>
      <p:pic>
        <p:nvPicPr>
          <p:cNvPr id="218" name="Google Shape;218;g769697cd6d_2_0"/>
          <p:cNvPicPr preferRelativeResize="0"/>
          <p:nvPr/>
        </p:nvPicPr>
        <p:blipFill rotWithShape="1">
          <a:blip r:embed="rId3">
            <a:alphaModFix/>
          </a:blip>
          <a:srcRect l="564" t="2007" r="858" b="2837"/>
          <a:stretch/>
        </p:blipFill>
        <p:spPr>
          <a:xfrm>
            <a:off x="941832" y="2212848"/>
            <a:ext cx="10277856" cy="2688336"/>
          </a:xfrm>
          <a:prstGeom prst="rect">
            <a:avLst/>
          </a:prstGeom>
          <a:noFill/>
          <a:ln>
            <a:noFill/>
          </a:ln>
        </p:spPr>
      </p:pic>
      <p:sp>
        <p:nvSpPr>
          <p:cNvPr id="2" name="Footer Placeholder 1">
            <a:extLst>
              <a:ext uri="{FF2B5EF4-FFF2-40B4-BE49-F238E27FC236}">
                <a16:creationId xmlns:a16="http://schemas.microsoft.com/office/drawing/2014/main" id="{BFDDB232-A090-4FAB-828A-CD027DC49999}"/>
              </a:ext>
            </a:extLst>
          </p:cNvPr>
          <p:cNvSpPr>
            <a:spLocks noGrp="1"/>
          </p:cNvSpPr>
          <p:nvPr>
            <p:ph type="ftr" idx="1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itle 1">
            <a:extLst>
              <a:ext uri="{FF2B5EF4-FFF2-40B4-BE49-F238E27FC236}">
                <a16:creationId xmlns:a16="http://schemas.microsoft.com/office/drawing/2014/main" id="{4322E127-7297-4C21-B9DB-D60ADD452E5F}"/>
              </a:ext>
            </a:extLst>
          </p:cNvPr>
          <p:cNvSpPr>
            <a:spLocks noGrp="1"/>
          </p:cNvSpPr>
          <p:nvPr>
            <p:ph type="title"/>
          </p:nvPr>
        </p:nvSpPr>
        <p:spPr>
          <a:xfrm>
            <a:off x="8147465" y="1216233"/>
            <a:ext cx="3758023" cy="1263732"/>
          </a:xfrm>
        </p:spPr>
        <p:txBody>
          <a:bodyPr>
            <a:normAutofit/>
          </a:bodyPr>
          <a:lstStyle/>
          <a:p>
            <a:pPr algn="ctr"/>
            <a:r>
              <a:rPr lang="en-US" sz="4800" dirty="0"/>
              <a:t>Questions?</a:t>
            </a:r>
          </a:p>
        </p:txBody>
      </p:sp>
      <p:sp>
        <p:nvSpPr>
          <p:cNvPr id="4" name="Text Placeholder 3">
            <a:extLst>
              <a:ext uri="{FF2B5EF4-FFF2-40B4-BE49-F238E27FC236}">
                <a16:creationId xmlns:a16="http://schemas.microsoft.com/office/drawing/2014/main" id="{4FFF3BB6-C4EE-4519-B2D0-2086970B7536}"/>
              </a:ext>
            </a:extLst>
          </p:cNvPr>
          <p:cNvSpPr>
            <a:spLocks noGrp="1"/>
          </p:cNvSpPr>
          <p:nvPr>
            <p:ph type="body" idx="1"/>
          </p:nvPr>
        </p:nvSpPr>
        <p:spPr/>
        <p:txBody>
          <a:bodyPr/>
          <a:lstStyle/>
          <a:p>
            <a:endParaRPr lang="en-US" dirty="0"/>
          </a:p>
        </p:txBody>
      </p:sp>
      <p:pic>
        <p:nvPicPr>
          <p:cNvPr id="9" name="Google Shape;224;p8">
            <a:extLst>
              <a:ext uri="{FF2B5EF4-FFF2-40B4-BE49-F238E27FC236}">
                <a16:creationId xmlns:a16="http://schemas.microsoft.com/office/drawing/2014/main" id="{B49E815D-0283-4DD3-92BC-16BD3A0C5893}"/>
              </a:ext>
            </a:extLst>
          </p:cNvPr>
          <p:cNvPicPr preferRelativeResize="0">
            <a:picLocks noGrp="1"/>
          </p:cNvPicPr>
          <p:nvPr>
            <p:ph sz="half" idx="4294967295"/>
          </p:nvPr>
        </p:nvPicPr>
        <p:blipFill rotWithShape="1">
          <a:blip r:embed="rId3"/>
          <a:srcRect/>
          <a:stretch/>
        </p:blipFill>
        <p:spPr>
          <a:xfrm>
            <a:off x="-1" y="0"/>
            <a:ext cx="7938655" cy="5181600"/>
          </a:xfrm>
          <a:prstGeom prst="rect">
            <a:avLst/>
          </a:prstGeom>
          <a:noFill/>
          <a:ln w="19050">
            <a:solidFill>
              <a:srgbClr val="AD8230"/>
            </a:solidFill>
          </a:ln>
        </p:spPr>
      </p:pic>
      <p:sp>
        <p:nvSpPr>
          <p:cNvPr id="10" name="Google Shape;225;p8">
            <a:extLst>
              <a:ext uri="{FF2B5EF4-FFF2-40B4-BE49-F238E27FC236}">
                <a16:creationId xmlns:a16="http://schemas.microsoft.com/office/drawing/2014/main" id="{C4C69563-AFF2-465E-BC1B-876D95C427FF}"/>
              </a:ext>
            </a:extLst>
          </p:cNvPr>
          <p:cNvSpPr txBox="1"/>
          <p:nvPr/>
        </p:nvSpPr>
        <p:spPr>
          <a:xfrm>
            <a:off x="-1" y="6427113"/>
            <a:ext cx="7158348" cy="4308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100" b="1" dirty="0">
                <a:solidFill>
                  <a:schemeClr val="lt1"/>
                </a:solidFill>
                <a:latin typeface="Arial"/>
                <a:ea typeface="Arial"/>
                <a:cs typeface="Arial"/>
                <a:sym typeface="Arial"/>
              </a:rPr>
              <a:t>Image source: creative commons licensed (BY-NC-ND) </a:t>
            </a:r>
            <a:r>
              <a:rPr lang="en-US" sz="1100" b="1" dirty="0" err="1">
                <a:solidFill>
                  <a:schemeClr val="lt1"/>
                </a:solidFill>
                <a:latin typeface="Arial"/>
                <a:ea typeface="Arial"/>
                <a:cs typeface="Arial"/>
                <a:sym typeface="Arial"/>
              </a:rPr>
              <a:t>flickr</a:t>
            </a:r>
            <a:r>
              <a:rPr lang="en-US" sz="1100" b="1" dirty="0">
                <a:solidFill>
                  <a:schemeClr val="lt1"/>
                </a:solidFill>
                <a:latin typeface="Arial"/>
                <a:ea typeface="Arial"/>
                <a:cs typeface="Arial"/>
                <a:sym typeface="Arial"/>
              </a:rPr>
              <a:t> photo by </a:t>
            </a:r>
            <a:r>
              <a:rPr lang="en-US" sz="1100" b="1" dirty="0" err="1">
                <a:solidFill>
                  <a:schemeClr val="lt1"/>
                </a:solidFill>
                <a:latin typeface="Arial"/>
                <a:ea typeface="Arial"/>
                <a:cs typeface="Arial"/>
                <a:sym typeface="Arial"/>
              </a:rPr>
              <a:t>Tarnya</a:t>
            </a:r>
            <a:r>
              <a:rPr lang="en-US" sz="1100" b="1" dirty="0">
                <a:solidFill>
                  <a:schemeClr val="lt1"/>
                </a:solidFill>
                <a:latin typeface="Arial"/>
                <a:ea typeface="Arial"/>
                <a:cs typeface="Arial"/>
                <a:sym typeface="Arial"/>
              </a:rPr>
              <a:t> Hall: </a:t>
            </a:r>
            <a:r>
              <a:rPr lang="en-US" sz="1100" b="1" dirty="0">
                <a:solidFill>
                  <a:schemeClr val="lt1"/>
                </a:solidFill>
                <a:latin typeface="Arial"/>
                <a:ea typeface="Arial"/>
                <a:cs typeface="Arial"/>
                <a:sym typeface="Arial"/>
                <a:hlinkClick r:id="rId4"/>
              </a:rPr>
              <a:t>https://www.flickr.com/photos/farflungphotos/2531438211</a:t>
            </a:r>
            <a:r>
              <a:rPr lang="en-US" sz="1100" b="1" dirty="0">
                <a:solidFill>
                  <a:schemeClr val="lt1"/>
                </a:solidFill>
                <a:latin typeface="Arial"/>
                <a:ea typeface="Arial"/>
                <a:cs typeface="Arial"/>
                <a:sym typeface="Arial"/>
              </a:rPr>
              <a:t> </a:t>
            </a:r>
            <a:endParaRPr dirty="0"/>
          </a:p>
        </p:txBody>
      </p:sp>
      <p:sp>
        <p:nvSpPr>
          <p:cNvPr id="3" name="Footer Placeholder 2">
            <a:extLst>
              <a:ext uri="{FF2B5EF4-FFF2-40B4-BE49-F238E27FC236}">
                <a16:creationId xmlns:a16="http://schemas.microsoft.com/office/drawing/2014/main" id="{6BED10B3-FC4B-44AC-860F-FB41035CB66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197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769697cd6d_1_6"/>
          <p:cNvSpPr txBox="1">
            <a:spLocks noGrp="1"/>
          </p:cNvSpPr>
          <p:nvPr>
            <p:ph type="title"/>
          </p:nvPr>
        </p:nvSpPr>
        <p:spPr/>
        <p:txBody>
          <a:bodyPr/>
          <a:lstStyle/>
          <a:p>
            <a:pPr lvl="0"/>
            <a:r>
              <a:rPr lang="en-US"/>
              <a:t>How the CPM Came To Be</a:t>
            </a:r>
            <a:endParaRPr lang="en-US" dirty="0"/>
          </a:p>
        </p:txBody>
      </p:sp>
      <p:sp>
        <p:nvSpPr>
          <p:cNvPr id="133" name="Google Shape;133;g769697cd6d_1_6"/>
          <p:cNvSpPr txBox="1">
            <a:spLocks noGrp="1"/>
          </p:cNvSpPr>
          <p:nvPr>
            <p:ph idx="1"/>
          </p:nvPr>
        </p:nvSpPr>
        <p:spPr/>
        <p:txBody>
          <a:bodyPr/>
          <a:lstStyle/>
          <a:p>
            <a:pPr lvl="0">
              <a:lnSpc>
                <a:spcPct val="100000"/>
              </a:lnSpc>
            </a:pPr>
            <a:r>
              <a:rPr lang="en-US" dirty="0">
                <a:solidFill>
                  <a:srgbClr val="AD8230"/>
                </a:solidFill>
              </a:rPr>
              <a:t>NISO Information Policy and Analysis TC </a:t>
            </a:r>
            <a:r>
              <a:rPr lang="en-US" dirty="0"/>
              <a:t>sought ideas for new working groups</a:t>
            </a:r>
          </a:p>
          <a:p>
            <a:pPr lvl="0">
              <a:lnSpc>
                <a:spcPct val="100000"/>
              </a:lnSpc>
            </a:pPr>
            <a:r>
              <a:rPr lang="en-US" dirty="0">
                <a:solidFill>
                  <a:srgbClr val="AD8230"/>
                </a:solidFill>
              </a:rPr>
              <a:t>Kim and Athena </a:t>
            </a:r>
            <a:r>
              <a:rPr lang="en-US" dirty="0"/>
              <a:t>members of IPA</a:t>
            </a:r>
          </a:p>
          <a:p>
            <a:pPr lvl="0">
              <a:lnSpc>
                <a:spcPct val="100000"/>
              </a:lnSpc>
            </a:pPr>
            <a:r>
              <a:rPr lang="en-US" dirty="0">
                <a:solidFill>
                  <a:srgbClr val="AD8230"/>
                </a:solidFill>
              </a:rPr>
              <a:t>Duke U Press </a:t>
            </a:r>
            <a:r>
              <a:rPr lang="en-US" dirty="0"/>
              <a:t>migrated platforms in Nov. 2017</a:t>
            </a:r>
          </a:p>
          <a:p>
            <a:pPr lvl="0">
              <a:lnSpc>
                <a:spcPct val="100000"/>
              </a:lnSpc>
            </a:pPr>
            <a:r>
              <a:rPr lang="en-US" dirty="0">
                <a:solidFill>
                  <a:srgbClr val="AD8230"/>
                </a:solidFill>
              </a:rPr>
              <a:t>Shared experience </a:t>
            </a:r>
            <a:r>
              <a:rPr lang="en-US" dirty="0"/>
              <a:t>across </a:t>
            </a:r>
            <a:br>
              <a:rPr lang="en-US" dirty="0"/>
            </a:br>
            <a:r>
              <a:rPr lang="en-US" dirty="0"/>
              <a:t>	stakeholder groups</a:t>
            </a:r>
          </a:p>
        </p:txBody>
      </p:sp>
      <p:sp>
        <p:nvSpPr>
          <p:cNvPr id="2" name="Footer Placeholder 1">
            <a:extLst>
              <a:ext uri="{FF2B5EF4-FFF2-40B4-BE49-F238E27FC236}">
                <a16:creationId xmlns:a16="http://schemas.microsoft.com/office/drawing/2014/main" id="{F8FC5E49-7B95-4FEC-969A-67D26C126B23}"/>
              </a:ext>
            </a:extLst>
          </p:cNvPr>
          <p:cNvSpPr>
            <a:spLocks noGrp="1"/>
          </p:cNvSpPr>
          <p:nvPr>
            <p:ph type="ftr" sz="quarter" idx="11"/>
          </p:nvPr>
        </p:nvSpPr>
        <p:spPr/>
        <p:txBody>
          <a:bodyPr/>
          <a:lstStyle/>
          <a:p>
            <a:endParaRPr lang="en-US"/>
          </a:p>
        </p:txBody>
      </p:sp>
      <p:pic>
        <p:nvPicPr>
          <p:cNvPr id="5" name="Google Shape;18;p9">
            <a:extLst>
              <a:ext uri="{FF2B5EF4-FFF2-40B4-BE49-F238E27FC236}">
                <a16:creationId xmlns:a16="http://schemas.microsoft.com/office/drawing/2014/main" id="{EBB9750D-BFAE-4230-B7F9-F8FB9DFB96BE}"/>
              </a:ext>
            </a:extLst>
          </p:cNvPr>
          <p:cNvPicPr preferRelativeResize="0">
            <a:picLocks noChangeAspect="1"/>
          </p:cNvPicPr>
          <p:nvPr/>
        </p:nvPicPr>
        <p:blipFill rotWithShape="1">
          <a:blip r:embed="rId3">
            <a:alphaModFix/>
          </a:blip>
          <a:srcRect/>
          <a:stretch/>
        </p:blipFill>
        <p:spPr>
          <a:xfrm>
            <a:off x="6108496" y="3474719"/>
            <a:ext cx="6161882" cy="27941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335280" y="345531"/>
            <a:ext cx="11408228" cy="734332"/>
          </a:xfrm>
        </p:spPr>
        <p:txBody>
          <a:bodyPr/>
          <a:lstStyle/>
          <a:p>
            <a:pPr lvl="0"/>
            <a:r>
              <a:rPr lang="en-US" dirty="0"/>
              <a:t>So Many Migrations</a:t>
            </a:r>
          </a:p>
        </p:txBody>
      </p:sp>
      <p:sp>
        <p:nvSpPr>
          <p:cNvPr id="3" name="Content Placeholder 2">
            <a:extLst>
              <a:ext uri="{FF2B5EF4-FFF2-40B4-BE49-F238E27FC236}">
                <a16:creationId xmlns:a16="http://schemas.microsoft.com/office/drawing/2014/main" id="{80A01BB3-29F6-4180-97FE-1AE44C21D215}"/>
              </a:ext>
            </a:extLst>
          </p:cNvPr>
          <p:cNvSpPr>
            <a:spLocks noGrp="1"/>
          </p:cNvSpPr>
          <p:nvPr>
            <p:ph sz="half" idx="2"/>
          </p:nvPr>
        </p:nvSpPr>
        <p:spPr>
          <a:xfrm>
            <a:off x="6923315" y="1251857"/>
            <a:ext cx="4833256" cy="4354287"/>
          </a:xfrm>
        </p:spPr>
        <p:txBody>
          <a:bodyPr>
            <a:normAutofit lnSpcReduction="10000"/>
          </a:bodyPr>
          <a:lstStyle/>
          <a:p>
            <a:pPr marL="0" lvl="0" indent="0">
              <a:lnSpc>
                <a:spcPct val="110000"/>
              </a:lnSpc>
              <a:buNone/>
            </a:pPr>
            <a:r>
              <a:rPr lang="en-US" b="1" dirty="0"/>
              <a:t>Publishers: </a:t>
            </a:r>
          </a:p>
          <a:p>
            <a:pPr marL="457200" lvl="1" indent="0">
              <a:lnSpc>
                <a:spcPct val="110000"/>
              </a:lnSpc>
              <a:buNone/>
            </a:pPr>
            <a:r>
              <a:rPr lang="en-US" dirty="0"/>
              <a:t>1 every 5-10 years</a:t>
            </a:r>
          </a:p>
          <a:p>
            <a:pPr marL="0" lvl="0" indent="0">
              <a:lnSpc>
                <a:spcPct val="110000"/>
              </a:lnSpc>
              <a:buNone/>
            </a:pPr>
            <a:r>
              <a:rPr lang="en-US" b="1" dirty="0"/>
              <a:t>Content Platform Vendors: </a:t>
            </a:r>
          </a:p>
          <a:p>
            <a:pPr marL="457200" lvl="1" indent="0">
              <a:lnSpc>
                <a:spcPct val="110000"/>
              </a:lnSpc>
              <a:buNone/>
            </a:pPr>
            <a:r>
              <a:rPr lang="en-US" dirty="0"/>
              <a:t>5-10 per year</a:t>
            </a:r>
          </a:p>
          <a:p>
            <a:pPr marL="0" lvl="0" indent="0">
              <a:lnSpc>
                <a:spcPct val="110000"/>
              </a:lnSpc>
              <a:buNone/>
            </a:pPr>
            <a:r>
              <a:rPr lang="en-US" b="1" dirty="0"/>
              <a:t>Librarians: </a:t>
            </a:r>
          </a:p>
          <a:p>
            <a:pPr marL="457200" lvl="1" indent="0">
              <a:lnSpc>
                <a:spcPct val="110000"/>
              </a:lnSpc>
              <a:buNone/>
            </a:pPr>
            <a:r>
              <a:rPr lang="en-US" dirty="0"/>
              <a:t>10+ per year and growing</a:t>
            </a:r>
          </a:p>
          <a:p>
            <a:pPr marL="457200" lvl="1" indent="0">
              <a:lnSpc>
                <a:spcPct val="110000"/>
              </a:lnSpc>
              <a:buNone/>
            </a:pPr>
            <a:r>
              <a:rPr lang="en-US" dirty="0"/>
              <a:t>(librarians reported over 30 content platforms migrated from 2016 to 2019.)</a:t>
            </a:r>
          </a:p>
          <a:p>
            <a:endParaRPr lang="en-US" dirty="0"/>
          </a:p>
        </p:txBody>
      </p:sp>
      <p:sp>
        <p:nvSpPr>
          <p:cNvPr id="8" name="Footer Placeholder 7">
            <a:extLst>
              <a:ext uri="{FF2B5EF4-FFF2-40B4-BE49-F238E27FC236}">
                <a16:creationId xmlns:a16="http://schemas.microsoft.com/office/drawing/2014/main" id="{5EA2A614-70D9-4E50-98C3-F823D0B7C0AB}"/>
              </a:ext>
            </a:extLst>
          </p:cNvPr>
          <p:cNvSpPr>
            <a:spLocks noGrp="1"/>
          </p:cNvSpPr>
          <p:nvPr>
            <p:ph type="ftr" sz="quarter" idx="11"/>
          </p:nvPr>
        </p:nvSpPr>
        <p:spPr>
          <a:xfrm>
            <a:off x="214624" y="6399222"/>
            <a:ext cx="11762752" cy="365125"/>
          </a:xfrm>
        </p:spPr>
        <p:txBody>
          <a:bodyPr/>
          <a:lstStyle/>
          <a:p>
            <a:r>
              <a:rPr lang="en-US" dirty="0"/>
              <a:t>Alastair Rae / CC BY-SA (https://creativecommons.org/licenses/by-sa/2.0) https://commons.wikimedia.org/wiki/File:Red-billed_quelea_flocking_at_waterhole.jpg</a:t>
            </a:r>
          </a:p>
        </p:txBody>
      </p:sp>
      <p:pic>
        <p:nvPicPr>
          <p:cNvPr id="1026" name="Picture 2">
            <a:extLst>
              <a:ext uri="{FF2B5EF4-FFF2-40B4-BE49-F238E27FC236}">
                <a16:creationId xmlns:a16="http://schemas.microsoft.com/office/drawing/2014/main" id="{4AB27A34-15A9-4B16-AA1C-480753CDD39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247187"/>
            <a:ext cx="6769100" cy="5076825"/>
          </a:xfrm>
          <a:prstGeom prst="rect">
            <a:avLst/>
          </a:prstGeom>
          <a:noFill/>
          <a:ln w="19050">
            <a:solidFill>
              <a:srgbClr val="AD82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5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6"/>
          <p:cNvSpPr txBox="1">
            <a:spLocks noGrp="1"/>
          </p:cNvSpPr>
          <p:nvPr>
            <p:ph type="title"/>
          </p:nvPr>
        </p:nvSpPr>
        <p:spPr/>
        <p:txBody>
          <a:bodyPr/>
          <a:lstStyle/>
          <a:p>
            <a:pPr lvl="0"/>
            <a:r>
              <a:rPr lang="en-US" dirty="0"/>
              <a:t>Finding Participants</a:t>
            </a:r>
          </a:p>
        </p:txBody>
      </p:sp>
      <p:pic>
        <p:nvPicPr>
          <p:cNvPr id="12" name="Google Shape;141;p6">
            <a:extLst>
              <a:ext uri="{FF2B5EF4-FFF2-40B4-BE49-F238E27FC236}">
                <a16:creationId xmlns:a16="http://schemas.microsoft.com/office/drawing/2014/main" id="{400D04F2-DE1B-4989-B980-D51AE83C42DE}"/>
              </a:ext>
            </a:extLst>
          </p:cNvPr>
          <p:cNvPicPr preferRelativeResize="0">
            <a:picLocks noGrp="1"/>
          </p:cNvPicPr>
          <p:nvPr>
            <p:ph idx="1"/>
          </p:nvPr>
        </p:nvPicPr>
        <p:blipFill rotWithShape="1">
          <a:blip r:embed="rId3">
            <a:clrChange>
              <a:clrFrom>
                <a:srgbClr val="F2F2F2"/>
              </a:clrFrom>
              <a:clrTo>
                <a:srgbClr val="F2F2F2">
                  <a:alpha val="0"/>
                </a:srgbClr>
              </a:clrTo>
            </a:clrChange>
            <a:alphaModFix/>
          </a:blip>
          <a:srcRect/>
          <a:stretch/>
        </p:blipFill>
        <p:spPr>
          <a:xfrm>
            <a:off x="480062" y="1066800"/>
            <a:ext cx="11462657" cy="5243967"/>
          </a:xfrm>
          <a:prstGeom prst="rect">
            <a:avLst/>
          </a:prstGeom>
          <a:noFill/>
          <a:ln>
            <a:noFill/>
          </a:ln>
        </p:spPr>
      </p:pic>
      <p:sp>
        <p:nvSpPr>
          <p:cNvPr id="2" name="Footer Placeholder 1">
            <a:extLst>
              <a:ext uri="{FF2B5EF4-FFF2-40B4-BE49-F238E27FC236}">
                <a16:creationId xmlns:a16="http://schemas.microsoft.com/office/drawing/2014/main" id="{5D8F453A-0AB6-403F-A115-485AA4CB74EC}"/>
              </a:ext>
            </a:extLst>
          </p:cNvPr>
          <p:cNvSpPr>
            <a:spLocks noGrp="1"/>
          </p:cNvSpPr>
          <p:nvPr>
            <p:ph type="ftr" sz="quarter" idx="1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Google Shape;147;g769697cd6d_0_0"/>
          <p:cNvSpPr txBox="1">
            <a:spLocks noGrp="1"/>
          </p:cNvSpPr>
          <p:nvPr>
            <p:ph type="title"/>
          </p:nvPr>
        </p:nvSpPr>
        <p:spPr>
          <a:xfrm>
            <a:off x="4965430" y="629268"/>
            <a:ext cx="6586491" cy="1286160"/>
          </a:xfrm>
        </p:spPr>
        <p:txBody>
          <a:bodyPr vert="horz" lIns="91440" tIns="45720" rIns="91440" bIns="45720" rtlCol="0" anchor="b">
            <a:normAutofit/>
          </a:bodyPr>
          <a:lstStyle/>
          <a:p>
            <a:pPr lvl="0"/>
            <a:r>
              <a:rPr lang="en-US" sz="4400" dirty="0">
                <a:solidFill>
                  <a:schemeClr val="tx1"/>
                </a:solidFill>
              </a:rPr>
              <a:t>The Work Item</a:t>
            </a:r>
          </a:p>
        </p:txBody>
      </p:sp>
      <p:sp>
        <p:nvSpPr>
          <p:cNvPr id="3" name="Content Placeholder 2">
            <a:extLst>
              <a:ext uri="{FF2B5EF4-FFF2-40B4-BE49-F238E27FC236}">
                <a16:creationId xmlns:a16="http://schemas.microsoft.com/office/drawing/2014/main" id="{9948C126-D868-4751-8B7D-5EDD76524078}"/>
              </a:ext>
            </a:extLst>
          </p:cNvPr>
          <p:cNvSpPr>
            <a:spLocks noGrp="1"/>
          </p:cNvSpPr>
          <p:nvPr>
            <p:ph type="body" sz="half" idx="2"/>
          </p:nvPr>
        </p:nvSpPr>
        <p:spPr>
          <a:xfrm>
            <a:off x="4965431" y="2438400"/>
            <a:ext cx="5988515" cy="3785419"/>
          </a:xfrm>
        </p:spPr>
        <p:txBody>
          <a:bodyPr vert="horz" lIns="91440" tIns="45720" rIns="91440" bIns="45720" rtlCol="0">
            <a:normAutofit/>
          </a:bodyPr>
          <a:lstStyle/>
          <a:p>
            <a:pPr>
              <a:lnSpc>
                <a:spcPct val="100000"/>
              </a:lnSpc>
            </a:pPr>
            <a:r>
              <a:rPr lang="en-US" sz="2800" dirty="0">
                <a:solidFill>
                  <a:schemeClr val="tx1"/>
                </a:solidFill>
                <a:latin typeface="+mn-lt"/>
                <a:cs typeface="+mn-cs"/>
              </a:rPr>
              <a:t>Develop a </a:t>
            </a:r>
            <a:r>
              <a:rPr lang="en-US" sz="2800" i="1" dirty="0">
                <a:solidFill>
                  <a:srgbClr val="AD8230"/>
                </a:solidFill>
                <a:latin typeface="+mn-lt"/>
                <a:cs typeface="+mn-cs"/>
              </a:rPr>
              <a:t>recommended practice </a:t>
            </a:r>
            <a:r>
              <a:rPr lang="en-US" sz="2800" dirty="0">
                <a:solidFill>
                  <a:schemeClr val="tx1"/>
                </a:solidFill>
                <a:latin typeface="+mn-lt"/>
                <a:cs typeface="+mn-cs"/>
              </a:rPr>
              <a:t>to help with </a:t>
            </a:r>
            <a:r>
              <a:rPr lang="en-US" sz="2800" i="1" dirty="0">
                <a:solidFill>
                  <a:srgbClr val="AD8230"/>
                </a:solidFill>
                <a:latin typeface="+mn-lt"/>
                <a:cs typeface="+mn-cs"/>
              </a:rPr>
              <a:t>standardizing processes </a:t>
            </a:r>
            <a:r>
              <a:rPr lang="en-US" sz="2800" dirty="0">
                <a:solidFill>
                  <a:schemeClr val="tx1"/>
                </a:solidFill>
                <a:latin typeface="+mn-lt"/>
                <a:cs typeface="+mn-cs"/>
              </a:rPr>
              <a:t>and provide recommendations to all parties, to </a:t>
            </a:r>
            <a:r>
              <a:rPr lang="en-US" sz="2800" i="1" dirty="0">
                <a:solidFill>
                  <a:srgbClr val="AD8230"/>
                </a:solidFill>
                <a:latin typeface="+mn-lt"/>
                <a:cs typeface="+mn-cs"/>
              </a:rPr>
              <a:t>improve communications</a:t>
            </a:r>
            <a:r>
              <a:rPr lang="en-US" sz="2800" i="1" dirty="0">
                <a:solidFill>
                  <a:schemeClr val="tx1"/>
                </a:solidFill>
                <a:latin typeface="+mn-lt"/>
                <a:cs typeface="+mn-cs"/>
              </a:rPr>
              <a:t> </a:t>
            </a:r>
            <a:r>
              <a:rPr lang="en-US" sz="2800" dirty="0">
                <a:solidFill>
                  <a:schemeClr val="tx1"/>
                </a:solidFill>
                <a:latin typeface="+mn-lt"/>
                <a:cs typeface="+mn-cs"/>
              </a:rPr>
              <a:t>before, during and after migrations.</a:t>
            </a:r>
          </a:p>
          <a:p>
            <a:pPr indent="-228600">
              <a:buFont typeface="Arial" panose="020B0604020202020204" pitchFamily="34" charset="0"/>
              <a:buChar char="•"/>
            </a:pPr>
            <a:endParaRPr lang="en-US" sz="2000" dirty="0">
              <a:solidFill>
                <a:schemeClr val="tx1"/>
              </a:solidFill>
              <a:latin typeface="+mn-lt"/>
              <a:cs typeface="+mn-cs"/>
            </a:endParaRPr>
          </a:p>
        </p:txBody>
      </p:sp>
      <p:pic>
        <p:nvPicPr>
          <p:cNvPr id="9" name="Picture Placeholder 8" descr="A flock of seagulls flying in the air&#10;&#10;Description automatically generated">
            <a:extLst>
              <a:ext uri="{FF2B5EF4-FFF2-40B4-BE49-F238E27FC236}">
                <a16:creationId xmlns:a16="http://schemas.microsoft.com/office/drawing/2014/main" id="{984E3C05-0AF9-4BC7-97B1-87B94FC5186A}"/>
              </a:ext>
            </a:extLst>
          </p:cNvPr>
          <p:cNvPicPr>
            <a:picLocks noGrp="1" noChangeAspect="1"/>
          </p:cNvPicPr>
          <p:nvPr>
            <p:ph type="pic" idx="1"/>
          </p:nvPr>
        </p:nvPicPr>
        <p:blipFill rotWithShape="1">
          <a:blip r:embed="rId3"/>
          <a:srcRect l="18062" r="18063" b="1"/>
          <a:stretch/>
        </p:blipFill>
        <p:spPr>
          <a:xfrm>
            <a:off x="20" y="10"/>
            <a:ext cx="4635571" cy="6857990"/>
          </a:xfrm>
          <a:prstGeom prst="rect">
            <a:avLst/>
          </a:prstGeom>
          <a:noFill/>
          <a:ln w="19050">
            <a:solidFill>
              <a:srgbClr val="AD8230"/>
            </a:solidFill>
          </a:ln>
        </p:spPr>
      </p:pic>
      <p:cxnSp>
        <p:nvCxnSpPr>
          <p:cNvPr id="88" name="Straight Connector 87">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F88CF"/>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DE4CCCF-B43F-4C10-93BF-E238E73CBF08}"/>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lnSpc>
                <a:spcPct val="90000"/>
              </a:lnSpc>
              <a:spcAft>
                <a:spcPts val="600"/>
              </a:spcAft>
              <a:buClrTx/>
              <a:defRPr/>
            </a:pPr>
            <a:r>
              <a:rPr lang="en-US" sz="900" kern="1200">
                <a:solidFill>
                  <a:prstClr val="black">
                    <a:tint val="75000"/>
                  </a:prstClr>
                </a:solidFill>
                <a:latin typeface="Calibri" panose="020F0502020204030204"/>
                <a:ea typeface="+mn-ea"/>
                <a:cs typeface="+mn-cs"/>
              </a:rPr>
              <a:t>Geese flying in a row.  Good Free Photos. https://www.goodfreephotos.com/animals/birds/geese-flying-in-a-row.jpg.php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p:txBody>
          <a:bodyPr/>
          <a:lstStyle/>
          <a:p>
            <a:pPr lvl="0"/>
            <a:r>
              <a:rPr lang="en-US" dirty="0"/>
              <a:t>Planned Deliverables</a:t>
            </a:r>
          </a:p>
        </p:txBody>
      </p:sp>
      <p:sp>
        <p:nvSpPr>
          <p:cNvPr id="2" name="Footer Placeholder 1">
            <a:extLst>
              <a:ext uri="{FF2B5EF4-FFF2-40B4-BE49-F238E27FC236}">
                <a16:creationId xmlns:a16="http://schemas.microsoft.com/office/drawing/2014/main" id="{4FD3B25D-1413-43A6-B24C-8B77F48B74A2}"/>
              </a:ext>
            </a:extLst>
          </p:cNvPr>
          <p:cNvSpPr>
            <a:spLocks noGrp="1"/>
          </p:cNvSpPr>
          <p:nvPr>
            <p:ph type="ftr" sz="quarter" idx="11"/>
          </p:nvPr>
        </p:nvSpPr>
        <p:spPr/>
        <p:txBody>
          <a:bodyPr/>
          <a:lstStyle/>
          <a:p>
            <a:r>
              <a:rPr lang="en-US" dirty="0"/>
              <a:t>NPS graphic/ S. </a:t>
            </a:r>
            <a:r>
              <a:rPr lang="en-US" dirty="0" err="1"/>
              <a:t>Sparhawk</a:t>
            </a:r>
            <a:r>
              <a:rPr lang="en-US" dirty="0"/>
              <a:t>.. https://www.nps.gov/subjects/pollinators/images/Migration-cycle1.jpg</a:t>
            </a:r>
          </a:p>
        </p:txBody>
      </p:sp>
      <p:pic>
        <p:nvPicPr>
          <p:cNvPr id="15" name="Content Placeholder 14" descr="A picture containing object, clock&#10;&#10;Description automatically generated">
            <a:extLst>
              <a:ext uri="{FF2B5EF4-FFF2-40B4-BE49-F238E27FC236}">
                <a16:creationId xmlns:a16="http://schemas.microsoft.com/office/drawing/2014/main" id="{5B6C06C7-7B92-4484-9921-7C15A9AB9FF3}"/>
              </a:ext>
            </a:extLst>
          </p:cNvPr>
          <p:cNvPicPr>
            <a:picLocks noGrp="1" noChangeAspect="1"/>
          </p:cNvPicPr>
          <p:nvPr>
            <p:ph sz="half" idx="2"/>
          </p:nvPr>
        </p:nvPicPr>
        <p:blipFill>
          <a:blip r:embed="rId3"/>
          <a:stretch>
            <a:fillRect/>
          </a:stretch>
        </p:blipFill>
        <p:spPr>
          <a:xfrm>
            <a:off x="6096000" y="-82200"/>
            <a:ext cx="6210301" cy="6411561"/>
          </a:xfrm>
        </p:spPr>
      </p:pic>
      <p:sp>
        <p:nvSpPr>
          <p:cNvPr id="16" name="Content Placeholder 15">
            <a:extLst>
              <a:ext uri="{FF2B5EF4-FFF2-40B4-BE49-F238E27FC236}">
                <a16:creationId xmlns:a16="http://schemas.microsoft.com/office/drawing/2014/main" id="{1D83C168-BA37-44F2-BC44-8D5EB439E13D}"/>
              </a:ext>
            </a:extLst>
          </p:cNvPr>
          <p:cNvSpPr>
            <a:spLocks noGrp="1"/>
          </p:cNvSpPr>
          <p:nvPr>
            <p:ph sz="half" idx="1"/>
          </p:nvPr>
        </p:nvSpPr>
        <p:spPr>
          <a:xfrm>
            <a:off x="348343" y="1251856"/>
            <a:ext cx="6547757" cy="5077505"/>
          </a:xfrm>
        </p:spPr>
        <p:txBody>
          <a:bodyPr/>
          <a:lstStyle/>
          <a:p>
            <a:pPr>
              <a:lnSpc>
                <a:spcPct val="100000"/>
              </a:lnSpc>
              <a:spcBef>
                <a:spcPts val="1200"/>
              </a:spcBef>
              <a:buClrTx/>
            </a:pPr>
            <a:r>
              <a:rPr lang="en-US" dirty="0">
                <a:solidFill>
                  <a:srgbClr val="AD8230"/>
                </a:solidFill>
              </a:rPr>
              <a:t>Recommendations</a:t>
            </a:r>
            <a:r>
              <a:rPr lang="en-US" dirty="0"/>
              <a:t> for publishers and vendors to ensure migration addresses librarians’ and end users’ needs</a:t>
            </a:r>
          </a:p>
          <a:p>
            <a:pPr>
              <a:lnSpc>
                <a:spcPct val="100000"/>
              </a:lnSpc>
              <a:spcBef>
                <a:spcPts val="1200"/>
              </a:spcBef>
              <a:buClrTx/>
            </a:pPr>
            <a:r>
              <a:rPr lang="en-US" dirty="0">
                <a:solidFill>
                  <a:srgbClr val="AD8230"/>
                </a:solidFill>
              </a:rPr>
              <a:t>Communication plan</a:t>
            </a:r>
          </a:p>
          <a:p>
            <a:pPr>
              <a:lnSpc>
                <a:spcPct val="100000"/>
              </a:lnSpc>
              <a:spcBef>
                <a:spcPts val="1200"/>
              </a:spcBef>
              <a:buClrTx/>
            </a:pPr>
            <a:r>
              <a:rPr lang="en-US" dirty="0">
                <a:solidFill>
                  <a:srgbClr val="AD8230"/>
                </a:solidFill>
              </a:rPr>
              <a:t>Checklists</a:t>
            </a:r>
            <a:r>
              <a:rPr lang="en-US" dirty="0"/>
              <a:t> for publishers, vendors and librarians</a:t>
            </a:r>
          </a:p>
          <a:p>
            <a:pPr>
              <a:lnSpc>
                <a:spcPct val="100000"/>
              </a:lnSpc>
              <a:spcBef>
                <a:spcPts val="1200"/>
              </a:spcBef>
              <a:buClrTx/>
            </a:pPr>
            <a:r>
              <a:rPr lang="en-US" dirty="0">
                <a:solidFill>
                  <a:srgbClr val="AD8230"/>
                </a:solidFill>
              </a:rPr>
              <a:t>Glossary</a:t>
            </a:r>
            <a:r>
              <a:rPr lang="en-US" dirty="0"/>
              <a:t> of key terms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769697cd6d_1_19"/>
          <p:cNvSpPr txBox="1">
            <a:spLocks noGrp="1"/>
          </p:cNvSpPr>
          <p:nvPr>
            <p:ph type="title"/>
          </p:nvPr>
        </p:nvSpPr>
        <p:spPr>
          <a:xfrm>
            <a:off x="380999" y="332468"/>
            <a:ext cx="9442269" cy="734332"/>
          </a:xfrm>
        </p:spPr>
        <p:txBody>
          <a:bodyPr>
            <a:normAutofit/>
          </a:bodyPr>
          <a:lstStyle/>
          <a:p>
            <a:pPr lvl="0"/>
            <a:r>
              <a:rPr lang="en-US" dirty="0"/>
              <a:t>The Process: State of Migrations</a:t>
            </a:r>
          </a:p>
        </p:txBody>
      </p:sp>
      <p:sp>
        <p:nvSpPr>
          <p:cNvPr id="161" name="Google Shape;161;g769697cd6d_1_19"/>
          <p:cNvSpPr txBox="1">
            <a:spLocks noGrp="1"/>
          </p:cNvSpPr>
          <p:nvPr>
            <p:ph idx="1"/>
          </p:nvPr>
        </p:nvSpPr>
        <p:spPr>
          <a:xfrm>
            <a:off x="195943" y="1463039"/>
            <a:ext cx="5630091" cy="4713923"/>
          </a:xfrm>
        </p:spPr>
        <p:txBody>
          <a:bodyPr/>
          <a:lstStyle/>
          <a:p>
            <a:pPr marL="0" lvl="0" indent="0">
              <a:buNone/>
            </a:pPr>
            <a:r>
              <a:rPr lang="en-US" dirty="0">
                <a:solidFill>
                  <a:srgbClr val="AD8230"/>
                </a:solidFill>
              </a:rPr>
              <a:t>Investigate the state of migrations</a:t>
            </a:r>
          </a:p>
          <a:p>
            <a:pPr lvl="1"/>
            <a:r>
              <a:rPr lang="en-US" dirty="0"/>
              <a:t>Interviews / Surveys / Literature review</a:t>
            </a:r>
          </a:p>
          <a:p>
            <a:pPr lvl="1"/>
            <a:r>
              <a:rPr lang="en-US" dirty="0"/>
              <a:t>Vendor communications and checklists</a:t>
            </a:r>
          </a:p>
          <a:p>
            <a:pPr lvl="1"/>
            <a:r>
              <a:rPr lang="en-US" dirty="0"/>
              <a:t>Timelines / Cycles / Decisions</a:t>
            </a:r>
          </a:p>
        </p:txBody>
      </p:sp>
      <p:sp>
        <p:nvSpPr>
          <p:cNvPr id="2" name="Footer Placeholder 1">
            <a:extLst>
              <a:ext uri="{FF2B5EF4-FFF2-40B4-BE49-F238E27FC236}">
                <a16:creationId xmlns:a16="http://schemas.microsoft.com/office/drawing/2014/main" id="{7A43722D-8028-4C54-94ED-8C22E6B2BF27}"/>
              </a:ext>
            </a:extLst>
          </p:cNvPr>
          <p:cNvSpPr>
            <a:spLocks noGrp="1"/>
          </p:cNvSpPr>
          <p:nvPr>
            <p:ph type="ftr" sz="quarter" idx="11"/>
          </p:nvPr>
        </p:nvSpPr>
        <p:spPr/>
        <p:txBody>
          <a:bodyPr/>
          <a:lstStyle/>
          <a:p>
            <a:r>
              <a:rPr lang="en-US" dirty="0"/>
              <a:t>L. Shyamal / Public domain. https://upload.wikimedia.org/wikipedia/commons/7/75/Migrationroutes.svg</a:t>
            </a:r>
          </a:p>
        </p:txBody>
      </p:sp>
      <p:pic>
        <p:nvPicPr>
          <p:cNvPr id="5" name="Content Placeholder 6">
            <a:extLst>
              <a:ext uri="{FF2B5EF4-FFF2-40B4-BE49-F238E27FC236}">
                <a16:creationId xmlns:a16="http://schemas.microsoft.com/office/drawing/2014/main" id="{8D7F7569-D11D-428D-8B99-D096FE3DC0A2}"/>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5603964" y="579804"/>
            <a:ext cx="5984967" cy="5616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69d47b549_0_6"/>
          <p:cNvSpPr txBox="1">
            <a:spLocks noGrp="1"/>
          </p:cNvSpPr>
          <p:nvPr>
            <p:ph type="title"/>
          </p:nvPr>
        </p:nvSpPr>
        <p:spPr/>
        <p:txBody>
          <a:bodyPr/>
          <a:lstStyle/>
          <a:p>
            <a:pPr lvl="0"/>
            <a:r>
              <a:rPr lang="en-US"/>
              <a:t>The Process: Related Standards</a:t>
            </a:r>
            <a:endParaRPr lang="en-US" dirty="0"/>
          </a:p>
        </p:txBody>
      </p:sp>
      <p:sp>
        <p:nvSpPr>
          <p:cNvPr id="175" name="Google Shape;175;g769d47b549_0_6"/>
          <p:cNvSpPr txBox="1">
            <a:spLocks noGrp="1"/>
          </p:cNvSpPr>
          <p:nvPr>
            <p:ph idx="1"/>
          </p:nvPr>
        </p:nvSpPr>
        <p:spPr>
          <a:xfrm>
            <a:off x="381000" y="1251857"/>
            <a:ext cx="5902234" cy="4925106"/>
          </a:xfrm>
        </p:spPr>
        <p:txBody>
          <a:bodyPr/>
          <a:lstStyle/>
          <a:p>
            <a:pPr marL="0" lvl="0" indent="0">
              <a:lnSpc>
                <a:spcPct val="100000"/>
              </a:lnSpc>
              <a:buNone/>
            </a:pPr>
            <a:r>
              <a:rPr lang="en-US" dirty="0">
                <a:solidFill>
                  <a:srgbClr val="AD8230"/>
                </a:solidFill>
              </a:rPr>
              <a:t>Review related standards and organizations</a:t>
            </a:r>
          </a:p>
          <a:p>
            <a:pPr lvl="1">
              <a:lnSpc>
                <a:spcPct val="100000"/>
              </a:lnSpc>
            </a:pPr>
            <a:r>
              <a:rPr lang="en-US" dirty="0"/>
              <a:t>TRANSFER Code of Practice</a:t>
            </a:r>
          </a:p>
          <a:p>
            <a:pPr lvl="1">
              <a:lnSpc>
                <a:spcPct val="100000"/>
              </a:lnSpc>
            </a:pPr>
            <a:r>
              <a:rPr lang="en-US" dirty="0"/>
              <a:t>KBART/KBART Automation</a:t>
            </a:r>
          </a:p>
          <a:p>
            <a:pPr lvl="1">
              <a:lnSpc>
                <a:spcPct val="100000"/>
              </a:lnSpc>
            </a:pPr>
            <a:r>
              <a:rPr lang="en-US" dirty="0"/>
              <a:t>DOI/Crossref</a:t>
            </a:r>
          </a:p>
          <a:p>
            <a:pPr lvl="1">
              <a:lnSpc>
                <a:spcPct val="100000"/>
              </a:lnSpc>
            </a:pPr>
            <a:r>
              <a:rPr lang="en-US" dirty="0"/>
              <a:t>Authentication </a:t>
            </a:r>
          </a:p>
          <a:p>
            <a:pPr lvl="1">
              <a:lnSpc>
                <a:spcPct val="100000"/>
              </a:lnSpc>
            </a:pPr>
            <a:r>
              <a:rPr lang="en-US" dirty="0"/>
              <a:t>Usage (COUNTER &amp; SUSHI)</a:t>
            </a:r>
          </a:p>
        </p:txBody>
      </p:sp>
      <p:sp>
        <p:nvSpPr>
          <p:cNvPr id="2" name="Footer Placeholder 1">
            <a:extLst>
              <a:ext uri="{FF2B5EF4-FFF2-40B4-BE49-F238E27FC236}">
                <a16:creationId xmlns:a16="http://schemas.microsoft.com/office/drawing/2014/main" id="{F819B883-10A7-40BF-B283-FBB79EE3DFD9}"/>
              </a:ext>
            </a:extLst>
          </p:cNvPr>
          <p:cNvSpPr>
            <a:spLocks noGrp="1"/>
          </p:cNvSpPr>
          <p:nvPr>
            <p:ph type="ftr" sz="quarter" idx="11"/>
          </p:nvPr>
        </p:nvSpPr>
        <p:spPr/>
        <p:txBody>
          <a:bodyPr/>
          <a:lstStyle/>
          <a:p>
            <a:r>
              <a:rPr lang="en-US" dirty="0" err="1"/>
              <a:t>ABCEditer</a:t>
            </a:r>
            <a:r>
              <a:rPr lang="en-US" dirty="0"/>
              <a:t> / CC BY-SA (https://creativecommons.org/licenses/by-sa/4.0)</a:t>
            </a:r>
          </a:p>
        </p:txBody>
      </p:sp>
      <p:pic>
        <p:nvPicPr>
          <p:cNvPr id="1026" name="Picture 2">
            <a:extLst>
              <a:ext uri="{FF2B5EF4-FFF2-40B4-BE49-F238E27FC236}">
                <a16:creationId xmlns:a16="http://schemas.microsoft.com/office/drawing/2014/main" id="{D6010A07-EA11-408A-A320-7B206DB4694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3957" y="873918"/>
            <a:ext cx="6558043" cy="5110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6e1a84ff18_1_0"/>
          <p:cNvSpPr txBox="1">
            <a:spLocks noGrp="1"/>
          </p:cNvSpPr>
          <p:nvPr>
            <p:ph type="title"/>
          </p:nvPr>
        </p:nvSpPr>
        <p:spPr/>
        <p:txBody>
          <a:bodyPr/>
          <a:lstStyle/>
          <a:p>
            <a:pPr lvl="0"/>
            <a:r>
              <a:rPr lang="en-US" dirty="0"/>
              <a:t>The Process: Stakeholders</a:t>
            </a:r>
          </a:p>
        </p:txBody>
      </p:sp>
      <p:sp>
        <p:nvSpPr>
          <p:cNvPr id="168" name="Google Shape;168;g6e1a84ff18_1_0"/>
          <p:cNvSpPr txBox="1">
            <a:spLocks noGrp="1"/>
          </p:cNvSpPr>
          <p:nvPr>
            <p:ph idx="1"/>
          </p:nvPr>
        </p:nvSpPr>
        <p:spPr>
          <a:xfrm>
            <a:off x="381000" y="1251857"/>
            <a:ext cx="5471160" cy="4925106"/>
          </a:xfrm>
        </p:spPr>
        <p:txBody>
          <a:bodyPr/>
          <a:lstStyle/>
          <a:p>
            <a:pPr marL="0" lvl="0" indent="0">
              <a:buNone/>
            </a:pPr>
            <a:r>
              <a:rPr lang="en-US" dirty="0">
                <a:solidFill>
                  <a:srgbClr val="AD8230"/>
                </a:solidFill>
              </a:rPr>
              <a:t>Information gathering - stakeholder perspectives and experiences</a:t>
            </a:r>
          </a:p>
          <a:p>
            <a:pPr lvl="1"/>
            <a:r>
              <a:rPr lang="en-US" dirty="0"/>
              <a:t>Publishers</a:t>
            </a:r>
          </a:p>
          <a:p>
            <a:pPr lvl="1"/>
            <a:r>
              <a:rPr lang="en-US" dirty="0"/>
              <a:t>Content platform providers</a:t>
            </a:r>
          </a:p>
          <a:p>
            <a:pPr lvl="1"/>
            <a:r>
              <a:rPr lang="en-US" dirty="0"/>
              <a:t>Libraries</a:t>
            </a:r>
          </a:p>
          <a:p>
            <a:pPr lvl="1"/>
            <a:r>
              <a:rPr lang="en-US" dirty="0"/>
              <a:t>Other technology providers</a:t>
            </a:r>
          </a:p>
        </p:txBody>
      </p:sp>
      <p:sp>
        <p:nvSpPr>
          <p:cNvPr id="2" name="Footer Placeholder 1">
            <a:extLst>
              <a:ext uri="{FF2B5EF4-FFF2-40B4-BE49-F238E27FC236}">
                <a16:creationId xmlns:a16="http://schemas.microsoft.com/office/drawing/2014/main" id="{7E7F0567-1E1D-435C-A616-E4975FE86D5D}"/>
              </a:ext>
            </a:extLst>
          </p:cNvPr>
          <p:cNvSpPr>
            <a:spLocks noGrp="1"/>
          </p:cNvSpPr>
          <p:nvPr>
            <p:ph type="ftr" sz="quarter" idx="11"/>
          </p:nvPr>
        </p:nvSpPr>
        <p:spPr/>
        <p:txBody>
          <a:bodyPr/>
          <a:lstStyle/>
          <a:p>
            <a:r>
              <a:rPr lang="en-US" dirty="0"/>
              <a:t>Creative Commons Zero - CC0. https://www.pxfuel.com/en/free-photo-xcqry</a:t>
            </a:r>
          </a:p>
        </p:txBody>
      </p:sp>
      <p:pic>
        <p:nvPicPr>
          <p:cNvPr id="2050" name="Picture 2">
            <a:extLst>
              <a:ext uri="{FF2B5EF4-FFF2-40B4-BE49-F238E27FC236}">
                <a16:creationId xmlns:a16="http://schemas.microsoft.com/office/drawing/2014/main" id="{6239D57A-8EE3-45D4-AC5B-691E51036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70" r="21143"/>
          <a:stretch/>
        </p:blipFill>
        <p:spPr bwMode="auto">
          <a:xfrm>
            <a:off x="5590903" y="1053737"/>
            <a:ext cx="6588034" cy="5262488"/>
          </a:xfrm>
          <a:prstGeom prst="rect">
            <a:avLst/>
          </a:prstGeom>
          <a:noFill/>
          <a:ln w="19050">
            <a:solidFill>
              <a:srgbClr val="AD823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408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NISO">
      <a:dk1>
        <a:srgbClr val="001D3C"/>
      </a:dk1>
      <a:lt1>
        <a:srgbClr val="FFFFFF"/>
      </a:lt1>
      <a:dk2>
        <a:srgbClr val="637052"/>
      </a:dk2>
      <a:lt2>
        <a:srgbClr val="CCDDEA"/>
      </a:lt2>
      <a:accent1>
        <a:srgbClr val="1684AC"/>
      </a:accent1>
      <a:accent2>
        <a:srgbClr val="E48311"/>
      </a:accent2>
      <a:accent3>
        <a:srgbClr val="865640"/>
      </a:accent3>
      <a:accent4>
        <a:srgbClr val="9B8357"/>
      </a:accent4>
      <a:accent5>
        <a:srgbClr val="C2BC80"/>
      </a:accent5>
      <a:accent6>
        <a:srgbClr val="94A088"/>
      </a:accent6>
      <a:hlink>
        <a:srgbClr val="0A6DFF"/>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55918AC00D2C4D9805894ECD694D99" ma:contentTypeVersion="15" ma:contentTypeDescription="Create a new document." ma:contentTypeScope="" ma:versionID="53457bde9fde6f28ad10fb03a1188673">
  <xsd:schema xmlns:xsd="http://www.w3.org/2001/XMLSchema" xmlns:xs="http://www.w3.org/2001/XMLSchema" xmlns:p="http://schemas.microsoft.com/office/2006/metadata/properties" xmlns:ns1="http://schemas.microsoft.com/sharepoint/v3" xmlns:ns3="99e538af-54df-483b-baca-4b906b72927e" xmlns:ns4="5334a35e-a0ad-470e-9e77-efa9b92f2efe" targetNamespace="http://schemas.microsoft.com/office/2006/metadata/properties" ma:root="true" ma:fieldsID="f84209efdb5643886a08c1c6ea174606" ns1:_="" ns3:_="" ns4:_="">
    <xsd:import namespace="http://schemas.microsoft.com/sharepoint/v3"/>
    <xsd:import namespace="99e538af-54df-483b-baca-4b906b72927e"/>
    <xsd:import namespace="5334a35e-a0ad-470e-9e77-efa9b92f2e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e538af-54df-483b-baca-4b906b7292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4a35e-a0ad-470e-9e77-efa9b92f2e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9659E3A-E500-4DF1-BB92-B830C367E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e538af-54df-483b-baca-4b906b72927e"/>
    <ds:schemaRef ds:uri="5334a35e-a0ad-470e-9e77-efa9b92f2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02DF40-49F7-4E9E-AF4B-92ABB3C47371}">
  <ds:schemaRefs>
    <ds:schemaRef ds:uri="http://schemas.microsoft.com/sharepoint/v3/contenttype/forms"/>
  </ds:schemaRefs>
</ds:datastoreItem>
</file>

<file path=customXml/itemProps3.xml><?xml version="1.0" encoding="utf-8"?>
<ds:datastoreItem xmlns:ds="http://schemas.openxmlformats.org/officeDocument/2006/customXml" ds:itemID="{E484DBC7-E459-4B36-BC6F-E8F4B2130947}">
  <ds:schemaRefs>
    <ds:schemaRef ds:uri="http://schemas.microsoft.com/sharepoint/v3"/>
    <ds:schemaRef ds:uri="http://purl.org/dc/elements/1.1/"/>
    <ds:schemaRef ds:uri="http://purl.org/dc/terms/"/>
    <ds:schemaRef ds:uri="http://schemas.openxmlformats.org/package/2006/metadata/core-properties"/>
    <ds:schemaRef ds:uri="5334a35e-a0ad-470e-9e77-efa9b92f2efe"/>
    <ds:schemaRef ds:uri="http://schemas.microsoft.com/office/2006/documentManagement/types"/>
    <ds:schemaRef ds:uri="http://schemas.microsoft.com/office/infopath/2007/PartnerControls"/>
    <ds:schemaRef ds:uri="http://schemas.microsoft.com/office/2006/metadata/properties"/>
    <ds:schemaRef ds:uri="99e538af-54df-483b-baca-4b906b7292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801</TotalTime>
  <Words>2775</Words>
  <Application>Microsoft Office PowerPoint</Application>
  <PresentationFormat>Widescreen</PresentationFormat>
  <Paragraphs>215</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Custom Design</vt:lpstr>
      <vt:lpstr>Retrospect</vt:lpstr>
      <vt:lpstr>Going from Here to There: NISO Content Platform Migrations Working Group</vt:lpstr>
      <vt:lpstr>How the CPM Came To Be</vt:lpstr>
      <vt:lpstr>So Many Migrations</vt:lpstr>
      <vt:lpstr>Finding Participants</vt:lpstr>
      <vt:lpstr>The Work Item</vt:lpstr>
      <vt:lpstr>Planned Deliverables</vt:lpstr>
      <vt:lpstr>The Process: State of Migrations</vt:lpstr>
      <vt:lpstr>The Process: Related Standards</vt:lpstr>
      <vt:lpstr>The Process: Stakeholders</vt:lpstr>
      <vt:lpstr>Migration from Publisher Perspective</vt:lpstr>
      <vt:lpstr>Migration from Platform Vendor Perspective</vt:lpstr>
      <vt:lpstr>Migrations from Librarian Perspective</vt:lpstr>
      <vt:lpstr>Other Stakeholders</vt:lpstr>
      <vt:lpstr>Planned Deliverables</vt:lpstr>
      <vt:lpstr>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Access to Scholarly Content:  NISO Content Platform Migrations  Working Group</dc:title>
  <dc:creator>Athena Hoeppner</dc:creator>
  <cp:lastModifiedBy>Kimberly Steinle</cp:lastModifiedBy>
  <cp:revision>5</cp:revision>
  <dcterms:created xsi:type="dcterms:W3CDTF">2020-02-21T21:38:52Z</dcterms:created>
  <dcterms:modified xsi:type="dcterms:W3CDTF">2020-02-24T12:36:00Z</dcterms:modified>
</cp:coreProperties>
</file>